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8.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801" r:id="rId5"/>
    <p:sldMasterId id="2147483766" r:id="rId6"/>
    <p:sldMasterId id="2147483697" r:id="rId7"/>
    <p:sldMasterId id="2147483709" r:id="rId8"/>
    <p:sldMasterId id="2147483753" r:id="rId9"/>
    <p:sldMasterId id="2147483837" r:id="rId10"/>
    <p:sldMasterId id="2147483844" r:id="rId11"/>
    <p:sldMasterId id="2147483858" r:id="rId12"/>
  </p:sldMasterIdLst>
  <p:notesMasterIdLst>
    <p:notesMasterId r:id="rId59"/>
  </p:notesMasterIdLst>
  <p:sldIdLst>
    <p:sldId id="256" r:id="rId13"/>
    <p:sldId id="481" r:id="rId14"/>
    <p:sldId id="482" r:id="rId15"/>
    <p:sldId id="455" r:id="rId16"/>
    <p:sldId id="396" r:id="rId17"/>
    <p:sldId id="258" r:id="rId18"/>
    <p:sldId id="492" r:id="rId19"/>
    <p:sldId id="493" r:id="rId20"/>
    <p:sldId id="494" r:id="rId21"/>
    <p:sldId id="495" r:id="rId22"/>
    <p:sldId id="496" r:id="rId23"/>
    <p:sldId id="498" r:id="rId24"/>
    <p:sldId id="501" r:id="rId25"/>
    <p:sldId id="500" r:id="rId26"/>
    <p:sldId id="502" r:id="rId27"/>
    <p:sldId id="503" r:id="rId28"/>
    <p:sldId id="532" r:id="rId29"/>
    <p:sldId id="521" r:id="rId30"/>
    <p:sldId id="504" r:id="rId31"/>
    <p:sldId id="530" r:id="rId32"/>
    <p:sldId id="508" r:id="rId33"/>
    <p:sldId id="522" r:id="rId34"/>
    <p:sldId id="510" r:id="rId35"/>
    <p:sldId id="511" r:id="rId36"/>
    <p:sldId id="524" r:id="rId37"/>
    <p:sldId id="512" r:id="rId38"/>
    <p:sldId id="513" r:id="rId39"/>
    <p:sldId id="534" r:id="rId40"/>
    <p:sldId id="505" r:id="rId41"/>
    <p:sldId id="523" r:id="rId42"/>
    <p:sldId id="535" r:id="rId43"/>
    <p:sldId id="515" r:id="rId44"/>
    <p:sldId id="516" r:id="rId45"/>
    <p:sldId id="525" r:id="rId46"/>
    <p:sldId id="526" r:id="rId47"/>
    <p:sldId id="533" r:id="rId48"/>
    <p:sldId id="527" r:id="rId49"/>
    <p:sldId id="531" r:id="rId50"/>
    <p:sldId id="456" r:id="rId51"/>
    <p:sldId id="444" r:id="rId52"/>
    <p:sldId id="520" r:id="rId53"/>
    <p:sldId id="389" r:id="rId54"/>
    <p:sldId id="394" r:id="rId55"/>
    <p:sldId id="536" r:id="rId56"/>
    <p:sldId id="356" r:id="rId57"/>
    <p:sldId id="392"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7046A309-AA65-9AD0-A6DB-3C390A60ADE9}" name="Trish Kelly" initials="TK" userId="S::trish.kelly@untappedaccessibility.ca::c10aaa89-bdce-4e88-84e8-95ce81d26ed8" providerId="AD"/>
  <p188:author id="{5F13119D-84B2-1D87-9CF5-D87997798E6E}" name="Noah Senecal-Junkeer" initials="NSJ" userId="S::noah@easysurfing.ca::7ddd2661-4216-4c35-8010-02aedcb2af13" providerId="AD"/>
  <p188:author id="{A215EBD8-8DEC-2D81-86A4-3FC4138099A5}" name="Guest User" initials="GU" userId="S::urn:spo:tenantanon#d30e25ed-ee68-4bec-8903-6a1f23d4378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4F8"/>
    <a:srgbClr val="FF00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EB7E9D-40BF-4792-9EEE-CAB060C9429B}" v="2" dt="2026-05-28T15:16:54.0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83" autoAdjust="0"/>
  </p:normalViewPr>
  <p:slideViewPr>
    <p:cSldViewPr snapToGrid="0">
      <p:cViewPr varScale="1">
        <p:scale>
          <a:sx n="108" d="100"/>
          <a:sy n="108" d="100"/>
        </p:scale>
        <p:origin x="5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slide" Target="slides/slide39.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notesMaster" Target="notesMasters/notesMaster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sh Kelly" userId="c10aaa89-bdce-4e88-84e8-95ce81d26ed8" providerId="ADAL" clId="{59CB6524-6A02-4E16-912E-D80BD0827A3C}"/>
    <pc:docChg chg="modSld">
      <pc:chgData name="Trish Kelly" userId="c10aaa89-bdce-4e88-84e8-95ce81d26ed8" providerId="ADAL" clId="{59CB6524-6A02-4E16-912E-D80BD0827A3C}" dt="2026-05-28T15:16:28.164" v="0"/>
      <pc:docMkLst>
        <pc:docMk/>
      </pc:docMkLst>
      <pc:sldChg chg="modSp">
        <pc:chgData name="Trish Kelly" userId="c10aaa89-bdce-4e88-84e8-95ce81d26ed8" providerId="ADAL" clId="{59CB6524-6A02-4E16-912E-D80BD0827A3C}" dt="2026-05-28T15:16:28.164" v="0"/>
        <pc:sldMkLst>
          <pc:docMk/>
          <pc:sldMk cId="2470651889" sldId="455"/>
        </pc:sldMkLst>
        <pc:picChg chg="mod">
          <ac:chgData name="Trish Kelly" userId="c10aaa89-bdce-4e88-84e8-95ce81d26ed8" providerId="ADAL" clId="{59CB6524-6A02-4E16-912E-D80BD0827A3C}" dt="2026-05-28T15:16:28.164" v="0"/>
          <ac:picMkLst>
            <pc:docMk/>
            <pc:sldMk cId="2470651889" sldId="455"/>
            <ac:picMk id="5" creationId="{7A105161-BF34-5417-0421-7A406033176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FF39B7-7516-6D42-8D5E-27DD8F3D4CED}" type="datetimeFigureOut">
              <a:rPr lang="en-US" smtClean="0"/>
              <a:t>5/28/2026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BEF9D-E65F-8547-B3A4-095C161434B7}" type="slidenum">
              <a:rPr lang="en-US" smtClean="0"/>
              <a:t>‹#›</a:t>
            </a:fld>
            <a:endParaRPr lang="en-US"/>
          </a:p>
        </p:txBody>
      </p:sp>
    </p:spTree>
    <p:extLst>
      <p:ext uri="{BB962C8B-B14F-4D97-AF65-F5344CB8AC3E}">
        <p14:creationId xmlns:p14="http://schemas.microsoft.com/office/powerpoint/2010/main" val="2088167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r>
              <a:rPr lang="en-US">
                <a:latin typeface="Roboto"/>
                <a:ea typeface="Roboto"/>
                <a:cs typeface="Roboto"/>
              </a:rPr>
              <a:t>On screen at beginning of webinar</a:t>
            </a:r>
          </a:p>
          <a:p>
            <a:r>
              <a:rPr lang="en-US">
                <a:latin typeface="Roboto"/>
                <a:ea typeface="Roboto"/>
                <a:cs typeface="Roboto"/>
              </a:rPr>
              <a:t>Trish and Noah self-intros: Name, pronouns, organization and role, why accessibility is important to us, and a bit about the organization.</a:t>
            </a:r>
          </a:p>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74CBEF9D-E65F-8547-B3A4-095C161434B7}" type="slidenum">
              <a:rPr lang="en-US" smtClean="0"/>
              <a:t>1</a:t>
            </a:fld>
            <a:endParaRPr lang="en-US"/>
          </a:p>
        </p:txBody>
      </p:sp>
    </p:spTree>
    <p:extLst>
      <p:ext uri="{BB962C8B-B14F-4D97-AF65-F5344CB8AC3E}">
        <p14:creationId xmlns:p14="http://schemas.microsoft.com/office/powerpoint/2010/main" val="2075706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Noah</a:t>
            </a:r>
          </a:p>
          <a:p>
            <a:endParaRPr lang="en-CA"/>
          </a:p>
        </p:txBody>
      </p:sp>
      <p:sp>
        <p:nvSpPr>
          <p:cNvPr id="4" name="Slide Number Placeholder 3"/>
          <p:cNvSpPr>
            <a:spLocks noGrp="1"/>
          </p:cNvSpPr>
          <p:nvPr>
            <p:ph type="sldNum" sz="quarter" idx="5"/>
          </p:nvPr>
        </p:nvSpPr>
        <p:spPr/>
        <p:txBody>
          <a:bodyPr/>
          <a:lstStyle/>
          <a:p>
            <a:fld id="{74CBEF9D-E65F-8547-B3A4-095C161434B7}" type="slidenum">
              <a:rPr lang="en-US" smtClean="0"/>
              <a:t>10</a:t>
            </a:fld>
            <a:endParaRPr lang="en-US"/>
          </a:p>
        </p:txBody>
      </p:sp>
    </p:spTree>
    <p:extLst>
      <p:ext uri="{BB962C8B-B14F-4D97-AF65-F5344CB8AC3E}">
        <p14:creationId xmlns:p14="http://schemas.microsoft.com/office/powerpoint/2010/main" val="597166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Noah</a:t>
            </a:r>
          </a:p>
          <a:p>
            <a:endParaRPr lang="en-CA"/>
          </a:p>
        </p:txBody>
      </p:sp>
      <p:sp>
        <p:nvSpPr>
          <p:cNvPr id="4" name="Slide Number Placeholder 3"/>
          <p:cNvSpPr>
            <a:spLocks noGrp="1"/>
          </p:cNvSpPr>
          <p:nvPr>
            <p:ph type="sldNum" sz="quarter" idx="5"/>
          </p:nvPr>
        </p:nvSpPr>
        <p:spPr/>
        <p:txBody>
          <a:bodyPr/>
          <a:lstStyle/>
          <a:p>
            <a:fld id="{74CBEF9D-E65F-8547-B3A4-095C161434B7}" type="slidenum">
              <a:rPr lang="en-US" smtClean="0"/>
              <a:t>11</a:t>
            </a:fld>
            <a:endParaRPr lang="en-US"/>
          </a:p>
        </p:txBody>
      </p:sp>
    </p:spTree>
    <p:extLst>
      <p:ext uri="{BB962C8B-B14F-4D97-AF65-F5344CB8AC3E}">
        <p14:creationId xmlns:p14="http://schemas.microsoft.com/office/powerpoint/2010/main" val="4138979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Noah</a:t>
            </a:r>
          </a:p>
          <a:p>
            <a:r>
              <a:rPr lang="en-US"/>
              <a:t>Sarah add to chat https://easysurf.ca/grants/</a:t>
            </a:r>
          </a:p>
        </p:txBody>
      </p:sp>
      <p:sp>
        <p:nvSpPr>
          <p:cNvPr id="4" name="Slide Number Placeholder 3"/>
          <p:cNvSpPr>
            <a:spLocks noGrp="1"/>
          </p:cNvSpPr>
          <p:nvPr>
            <p:ph type="sldNum" sz="quarter" idx="5"/>
          </p:nvPr>
        </p:nvSpPr>
        <p:spPr/>
        <p:txBody>
          <a:bodyPr/>
          <a:lstStyle/>
          <a:p>
            <a:fld id="{74CBEF9D-E65F-8547-B3A4-095C161434B7}" type="slidenum">
              <a:rPr lang="en-US" smtClean="0"/>
              <a:t>12</a:t>
            </a:fld>
            <a:endParaRPr lang="en-US"/>
          </a:p>
        </p:txBody>
      </p:sp>
    </p:spTree>
    <p:extLst>
      <p:ext uri="{BB962C8B-B14F-4D97-AF65-F5344CB8AC3E}">
        <p14:creationId xmlns:p14="http://schemas.microsoft.com/office/powerpoint/2010/main" val="3886323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Roboto"/>
                <a:ea typeface="Roboto"/>
                <a:cs typeface="Roboto"/>
              </a:rPr>
              <a:t>Noah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Roboto"/>
                <a:ea typeface="Roboto"/>
                <a:cs typeface="Roboto"/>
              </a:rPr>
              <a:t>Trish: Launch poll!</a:t>
            </a:r>
            <a:endParaRPr lang="en-US" b="0">
              <a:latin typeface="Roboto" panose="02000000000000000000" pitchFamily="2" charset="0"/>
              <a:ea typeface="Roboto" panose="02000000000000000000" pitchFamily="2" charset="0"/>
              <a:cs typeface="Roboto" panose="02000000000000000000" pitchFamily="2" charset="0"/>
            </a:endParaRPr>
          </a:p>
          <a:p>
            <a:endParaRPr lang="en-CA"/>
          </a:p>
        </p:txBody>
      </p:sp>
      <p:sp>
        <p:nvSpPr>
          <p:cNvPr id="4" name="Slide Number Placeholder 3"/>
          <p:cNvSpPr>
            <a:spLocks noGrp="1"/>
          </p:cNvSpPr>
          <p:nvPr>
            <p:ph type="sldNum" sz="quarter" idx="5"/>
          </p:nvPr>
        </p:nvSpPr>
        <p:spPr/>
        <p:txBody>
          <a:bodyPr/>
          <a:lstStyle/>
          <a:p>
            <a:fld id="{74CBEF9D-E65F-8547-B3A4-095C161434B7}" type="slidenum">
              <a:rPr lang="en-US" smtClean="0"/>
              <a:t>13</a:t>
            </a:fld>
            <a:endParaRPr lang="en-US"/>
          </a:p>
        </p:txBody>
      </p:sp>
    </p:spTree>
    <p:extLst>
      <p:ext uri="{BB962C8B-B14F-4D97-AF65-F5344CB8AC3E}">
        <p14:creationId xmlns:p14="http://schemas.microsoft.com/office/powerpoint/2010/main" val="3569945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r>
              <a:rPr lang="en-CA"/>
              <a:t>Trish</a:t>
            </a:r>
          </a:p>
        </p:txBody>
      </p:sp>
      <p:sp>
        <p:nvSpPr>
          <p:cNvPr id="4" name="Slide Number Placeholder 3"/>
          <p:cNvSpPr>
            <a:spLocks noGrp="1"/>
          </p:cNvSpPr>
          <p:nvPr>
            <p:ph type="sldNum" sz="quarter" idx="5"/>
          </p:nvPr>
        </p:nvSpPr>
        <p:spPr/>
        <p:txBody>
          <a:bodyPr/>
          <a:lstStyle/>
          <a:p>
            <a:fld id="{74CBEF9D-E65F-8547-B3A4-095C161434B7}" type="slidenum">
              <a:rPr lang="en-US" smtClean="0"/>
              <a:t>14</a:t>
            </a:fld>
            <a:endParaRPr lang="en-US"/>
          </a:p>
        </p:txBody>
      </p:sp>
    </p:spTree>
    <p:extLst>
      <p:ext uri="{BB962C8B-B14F-4D97-AF65-F5344CB8AC3E}">
        <p14:creationId xmlns:p14="http://schemas.microsoft.com/office/powerpoint/2010/main" val="214094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Trish</a:t>
            </a:r>
          </a:p>
          <a:p>
            <a:endParaRPr lang="en-CA"/>
          </a:p>
        </p:txBody>
      </p:sp>
      <p:sp>
        <p:nvSpPr>
          <p:cNvPr id="4" name="Slide Number Placeholder 3"/>
          <p:cNvSpPr>
            <a:spLocks noGrp="1"/>
          </p:cNvSpPr>
          <p:nvPr>
            <p:ph type="sldNum" sz="quarter" idx="5"/>
          </p:nvPr>
        </p:nvSpPr>
        <p:spPr/>
        <p:txBody>
          <a:bodyPr/>
          <a:lstStyle/>
          <a:p>
            <a:fld id="{74CBEF9D-E65F-8547-B3A4-095C161434B7}" type="slidenum">
              <a:rPr lang="en-US" smtClean="0"/>
              <a:t>15</a:t>
            </a:fld>
            <a:endParaRPr lang="en-US"/>
          </a:p>
        </p:txBody>
      </p:sp>
    </p:spTree>
    <p:extLst>
      <p:ext uri="{BB962C8B-B14F-4D97-AF65-F5344CB8AC3E}">
        <p14:creationId xmlns:p14="http://schemas.microsoft.com/office/powerpoint/2010/main" val="764314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Trish</a:t>
            </a:r>
          </a:p>
          <a:p>
            <a:endParaRPr lang="en-CA"/>
          </a:p>
        </p:txBody>
      </p:sp>
      <p:sp>
        <p:nvSpPr>
          <p:cNvPr id="4" name="Slide Number Placeholder 3"/>
          <p:cNvSpPr>
            <a:spLocks noGrp="1"/>
          </p:cNvSpPr>
          <p:nvPr>
            <p:ph type="sldNum" sz="quarter" idx="5"/>
          </p:nvPr>
        </p:nvSpPr>
        <p:spPr/>
        <p:txBody>
          <a:bodyPr/>
          <a:lstStyle/>
          <a:p>
            <a:fld id="{74CBEF9D-E65F-8547-B3A4-095C161434B7}" type="slidenum">
              <a:rPr lang="en-US" smtClean="0"/>
              <a:t>16</a:t>
            </a:fld>
            <a:endParaRPr lang="en-US"/>
          </a:p>
        </p:txBody>
      </p:sp>
    </p:spTree>
    <p:extLst>
      <p:ext uri="{BB962C8B-B14F-4D97-AF65-F5344CB8AC3E}">
        <p14:creationId xmlns:p14="http://schemas.microsoft.com/office/powerpoint/2010/main" val="2170120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Trish</a:t>
            </a:r>
          </a:p>
          <a:p>
            <a:r>
              <a:rPr lang="en-CA"/>
              <a:t>Add document to the chat</a:t>
            </a:r>
          </a:p>
        </p:txBody>
      </p:sp>
      <p:sp>
        <p:nvSpPr>
          <p:cNvPr id="4" name="Slide Number Placeholder 3"/>
          <p:cNvSpPr>
            <a:spLocks noGrp="1"/>
          </p:cNvSpPr>
          <p:nvPr>
            <p:ph type="sldNum" sz="quarter" idx="5"/>
          </p:nvPr>
        </p:nvSpPr>
        <p:spPr/>
        <p:txBody>
          <a:bodyPr/>
          <a:lstStyle/>
          <a:p>
            <a:fld id="{74CBEF9D-E65F-8547-B3A4-095C161434B7}" type="slidenum">
              <a:rPr lang="en-US" smtClean="0"/>
              <a:t>17</a:t>
            </a:fld>
            <a:endParaRPr lang="en-US"/>
          </a:p>
        </p:txBody>
      </p:sp>
    </p:spTree>
    <p:extLst>
      <p:ext uri="{BB962C8B-B14F-4D97-AF65-F5344CB8AC3E}">
        <p14:creationId xmlns:p14="http://schemas.microsoft.com/office/powerpoint/2010/main" val="3144201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Trish</a:t>
            </a:r>
          </a:p>
          <a:p>
            <a:endParaRPr lang="en-CA"/>
          </a:p>
        </p:txBody>
      </p:sp>
      <p:sp>
        <p:nvSpPr>
          <p:cNvPr id="4" name="Slide Number Placeholder 3"/>
          <p:cNvSpPr>
            <a:spLocks noGrp="1"/>
          </p:cNvSpPr>
          <p:nvPr>
            <p:ph type="sldNum" sz="quarter" idx="5"/>
          </p:nvPr>
        </p:nvSpPr>
        <p:spPr/>
        <p:txBody>
          <a:bodyPr/>
          <a:lstStyle/>
          <a:p>
            <a:fld id="{74CBEF9D-E65F-8547-B3A4-095C161434B7}" type="slidenum">
              <a:rPr lang="en-US" smtClean="0"/>
              <a:t>18</a:t>
            </a:fld>
            <a:endParaRPr lang="en-US"/>
          </a:p>
        </p:txBody>
      </p:sp>
    </p:spTree>
    <p:extLst>
      <p:ext uri="{BB962C8B-B14F-4D97-AF65-F5344CB8AC3E}">
        <p14:creationId xmlns:p14="http://schemas.microsoft.com/office/powerpoint/2010/main" val="16954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Trish</a:t>
            </a:r>
          </a:p>
          <a:p>
            <a:endParaRPr lang="en-CA"/>
          </a:p>
        </p:txBody>
      </p:sp>
      <p:sp>
        <p:nvSpPr>
          <p:cNvPr id="4" name="Slide Number Placeholder 3"/>
          <p:cNvSpPr>
            <a:spLocks noGrp="1"/>
          </p:cNvSpPr>
          <p:nvPr>
            <p:ph type="sldNum" sz="quarter" idx="5"/>
          </p:nvPr>
        </p:nvSpPr>
        <p:spPr/>
        <p:txBody>
          <a:bodyPr/>
          <a:lstStyle/>
          <a:p>
            <a:fld id="{74CBEF9D-E65F-8547-B3A4-095C161434B7}" type="slidenum">
              <a:rPr lang="en-US" smtClean="0"/>
              <a:t>19</a:t>
            </a:fld>
            <a:endParaRPr lang="en-US"/>
          </a:p>
        </p:txBody>
      </p:sp>
    </p:spTree>
    <p:extLst>
      <p:ext uri="{BB962C8B-B14F-4D97-AF65-F5344CB8AC3E}">
        <p14:creationId xmlns:p14="http://schemas.microsoft.com/office/powerpoint/2010/main" val="3857174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r>
              <a:rPr lang="en-CA"/>
              <a:t>Trish</a:t>
            </a:r>
          </a:p>
        </p:txBody>
      </p:sp>
      <p:sp>
        <p:nvSpPr>
          <p:cNvPr id="4" name="Slide Number Placeholder 3"/>
          <p:cNvSpPr>
            <a:spLocks noGrp="1"/>
          </p:cNvSpPr>
          <p:nvPr>
            <p:ph type="sldNum" sz="quarter" idx="5"/>
          </p:nvPr>
        </p:nvSpPr>
        <p:spPr/>
        <p:txBody>
          <a:bodyPr/>
          <a:lstStyle/>
          <a:p>
            <a:fld id="{74CBEF9D-E65F-8547-B3A4-095C161434B7}" type="slidenum">
              <a:rPr lang="en-US" smtClean="0"/>
              <a:t>2</a:t>
            </a:fld>
            <a:endParaRPr lang="en-US"/>
          </a:p>
        </p:txBody>
      </p:sp>
    </p:spTree>
    <p:extLst>
      <p:ext uri="{BB962C8B-B14F-4D97-AF65-F5344CB8AC3E}">
        <p14:creationId xmlns:p14="http://schemas.microsoft.com/office/powerpoint/2010/main" val="869501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Trish</a:t>
            </a:r>
          </a:p>
          <a:p>
            <a:r>
              <a:rPr lang="en-CA"/>
              <a:t>You may already have this as a boiler plate on your about us page from your website</a:t>
            </a:r>
          </a:p>
        </p:txBody>
      </p:sp>
      <p:sp>
        <p:nvSpPr>
          <p:cNvPr id="4" name="Slide Number Placeholder 3"/>
          <p:cNvSpPr>
            <a:spLocks noGrp="1"/>
          </p:cNvSpPr>
          <p:nvPr>
            <p:ph type="sldNum" sz="quarter" idx="5"/>
          </p:nvPr>
        </p:nvSpPr>
        <p:spPr/>
        <p:txBody>
          <a:bodyPr/>
          <a:lstStyle/>
          <a:p>
            <a:fld id="{74CBEF9D-E65F-8547-B3A4-095C161434B7}" type="slidenum">
              <a:rPr lang="en-US" smtClean="0"/>
              <a:t>20</a:t>
            </a:fld>
            <a:endParaRPr lang="en-US"/>
          </a:p>
        </p:txBody>
      </p:sp>
    </p:spTree>
    <p:extLst>
      <p:ext uri="{BB962C8B-B14F-4D97-AF65-F5344CB8AC3E}">
        <p14:creationId xmlns:p14="http://schemas.microsoft.com/office/powerpoint/2010/main" val="4117335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Trish</a:t>
            </a:r>
          </a:p>
          <a:p>
            <a:endParaRPr lang="en-CA"/>
          </a:p>
        </p:txBody>
      </p:sp>
      <p:sp>
        <p:nvSpPr>
          <p:cNvPr id="4" name="Slide Number Placeholder 3"/>
          <p:cNvSpPr>
            <a:spLocks noGrp="1"/>
          </p:cNvSpPr>
          <p:nvPr>
            <p:ph type="sldNum" sz="quarter" idx="5"/>
          </p:nvPr>
        </p:nvSpPr>
        <p:spPr/>
        <p:txBody>
          <a:bodyPr/>
          <a:lstStyle/>
          <a:p>
            <a:fld id="{74CBEF9D-E65F-8547-B3A4-095C161434B7}" type="slidenum">
              <a:rPr lang="en-US" smtClean="0"/>
              <a:t>21</a:t>
            </a:fld>
            <a:endParaRPr lang="en-US"/>
          </a:p>
        </p:txBody>
      </p:sp>
    </p:spTree>
    <p:extLst>
      <p:ext uri="{BB962C8B-B14F-4D97-AF65-F5344CB8AC3E}">
        <p14:creationId xmlns:p14="http://schemas.microsoft.com/office/powerpoint/2010/main" val="871704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Trish</a:t>
            </a:r>
          </a:p>
          <a:p>
            <a:endParaRPr lang="en-CA"/>
          </a:p>
        </p:txBody>
      </p:sp>
      <p:sp>
        <p:nvSpPr>
          <p:cNvPr id="4" name="Slide Number Placeholder 3"/>
          <p:cNvSpPr>
            <a:spLocks noGrp="1"/>
          </p:cNvSpPr>
          <p:nvPr>
            <p:ph type="sldNum" sz="quarter" idx="5"/>
          </p:nvPr>
        </p:nvSpPr>
        <p:spPr/>
        <p:txBody>
          <a:bodyPr/>
          <a:lstStyle/>
          <a:p>
            <a:fld id="{74CBEF9D-E65F-8547-B3A4-095C161434B7}" type="slidenum">
              <a:rPr lang="en-US" smtClean="0"/>
              <a:t>22</a:t>
            </a:fld>
            <a:endParaRPr lang="en-US"/>
          </a:p>
        </p:txBody>
      </p:sp>
    </p:spTree>
    <p:extLst>
      <p:ext uri="{BB962C8B-B14F-4D97-AF65-F5344CB8AC3E}">
        <p14:creationId xmlns:p14="http://schemas.microsoft.com/office/powerpoint/2010/main" val="1929689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Trish</a:t>
            </a:r>
          </a:p>
          <a:p>
            <a:endParaRPr lang="en-CA"/>
          </a:p>
        </p:txBody>
      </p:sp>
      <p:sp>
        <p:nvSpPr>
          <p:cNvPr id="4" name="Slide Number Placeholder 3"/>
          <p:cNvSpPr>
            <a:spLocks noGrp="1"/>
          </p:cNvSpPr>
          <p:nvPr>
            <p:ph type="sldNum" sz="quarter" idx="5"/>
          </p:nvPr>
        </p:nvSpPr>
        <p:spPr/>
        <p:txBody>
          <a:bodyPr/>
          <a:lstStyle/>
          <a:p>
            <a:fld id="{74CBEF9D-E65F-8547-B3A4-095C161434B7}" type="slidenum">
              <a:rPr lang="en-US" smtClean="0"/>
              <a:t>23</a:t>
            </a:fld>
            <a:endParaRPr lang="en-US"/>
          </a:p>
        </p:txBody>
      </p:sp>
    </p:spTree>
    <p:extLst>
      <p:ext uri="{BB962C8B-B14F-4D97-AF65-F5344CB8AC3E}">
        <p14:creationId xmlns:p14="http://schemas.microsoft.com/office/powerpoint/2010/main" val="4145149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Trish</a:t>
            </a:r>
          </a:p>
          <a:p>
            <a:endParaRPr lang="en-CA"/>
          </a:p>
        </p:txBody>
      </p:sp>
      <p:sp>
        <p:nvSpPr>
          <p:cNvPr id="4" name="Slide Number Placeholder 3"/>
          <p:cNvSpPr>
            <a:spLocks noGrp="1"/>
          </p:cNvSpPr>
          <p:nvPr>
            <p:ph type="sldNum" sz="quarter" idx="5"/>
          </p:nvPr>
        </p:nvSpPr>
        <p:spPr/>
        <p:txBody>
          <a:bodyPr/>
          <a:lstStyle/>
          <a:p>
            <a:fld id="{74CBEF9D-E65F-8547-B3A4-095C161434B7}" type="slidenum">
              <a:rPr lang="en-US" smtClean="0"/>
              <a:t>24</a:t>
            </a:fld>
            <a:endParaRPr lang="en-US"/>
          </a:p>
        </p:txBody>
      </p:sp>
    </p:spTree>
    <p:extLst>
      <p:ext uri="{BB962C8B-B14F-4D97-AF65-F5344CB8AC3E}">
        <p14:creationId xmlns:p14="http://schemas.microsoft.com/office/powerpoint/2010/main" val="3595687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Trish</a:t>
            </a:r>
          </a:p>
          <a:p>
            <a:endParaRPr lang="en-CA"/>
          </a:p>
        </p:txBody>
      </p:sp>
      <p:sp>
        <p:nvSpPr>
          <p:cNvPr id="4" name="Slide Number Placeholder 3"/>
          <p:cNvSpPr>
            <a:spLocks noGrp="1"/>
          </p:cNvSpPr>
          <p:nvPr>
            <p:ph type="sldNum" sz="quarter" idx="5"/>
          </p:nvPr>
        </p:nvSpPr>
        <p:spPr/>
        <p:txBody>
          <a:bodyPr/>
          <a:lstStyle/>
          <a:p>
            <a:fld id="{74CBEF9D-E65F-8547-B3A4-095C161434B7}" type="slidenum">
              <a:rPr lang="en-US" smtClean="0"/>
              <a:t>25</a:t>
            </a:fld>
            <a:endParaRPr lang="en-US"/>
          </a:p>
        </p:txBody>
      </p:sp>
    </p:spTree>
    <p:extLst>
      <p:ext uri="{BB962C8B-B14F-4D97-AF65-F5344CB8AC3E}">
        <p14:creationId xmlns:p14="http://schemas.microsoft.com/office/powerpoint/2010/main" val="597926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r>
              <a:rPr lang="en-CA"/>
              <a:t>Noah</a:t>
            </a:r>
          </a:p>
        </p:txBody>
      </p:sp>
      <p:sp>
        <p:nvSpPr>
          <p:cNvPr id="4" name="Slide Number Placeholder 3"/>
          <p:cNvSpPr>
            <a:spLocks noGrp="1"/>
          </p:cNvSpPr>
          <p:nvPr>
            <p:ph type="sldNum" sz="quarter" idx="5"/>
          </p:nvPr>
        </p:nvSpPr>
        <p:spPr/>
        <p:txBody>
          <a:bodyPr/>
          <a:lstStyle/>
          <a:p>
            <a:fld id="{74CBEF9D-E65F-8547-B3A4-095C161434B7}" type="slidenum">
              <a:rPr lang="en-US" smtClean="0"/>
              <a:t>26</a:t>
            </a:fld>
            <a:endParaRPr lang="en-US"/>
          </a:p>
        </p:txBody>
      </p:sp>
    </p:spTree>
    <p:extLst>
      <p:ext uri="{BB962C8B-B14F-4D97-AF65-F5344CB8AC3E}">
        <p14:creationId xmlns:p14="http://schemas.microsoft.com/office/powerpoint/2010/main" val="676727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Noah</a:t>
            </a:r>
          </a:p>
          <a:p>
            <a:endParaRPr lang="en-CA"/>
          </a:p>
        </p:txBody>
      </p:sp>
      <p:sp>
        <p:nvSpPr>
          <p:cNvPr id="4" name="Slide Number Placeholder 3"/>
          <p:cNvSpPr>
            <a:spLocks noGrp="1"/>
          </p:cNvSpPr>
          <p:nvPr>
            <p:ph type="sldNum" sz="quarter" idx="5"/>
          </p:nvPr>
        </p:nvSpPr>
        <p:spPr/>
        <p:txBody>
          <a:bodyPr/>
          <a:lstStyle/>
          <a:p>
            <a:fld id="{74CBEF9D-E65F-8547-B3A4-095C161434B7}" type="slidenum">
              <a:rPr lang="en-US" smtClean="0"/>
              <a:t>27</a:t>
            </a:fld>
            <a:endParaRPr lang="en-US"/>
          </a:p>
        </p:txBody>
      </p:sp>
    </p:spTree>
    <p:extLst>
      <p:ext uri="{BB962C8B-B14F-4D97-AF65-F5344CB8AC3E}">
        <p14:creationId xmlns:p14="http://schemas.microsoft.com/office/powerpoint/2010/main" val="1819796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Noah</a:t>
            </a:r>
          </a:p>
          <a:p>
            <a:endParaRPr lang="en-CA"/>
          </a:p>
        </p:txBody>
      </p:sp>
      <p:sp>
        <p:nvSpPr>
          <p:cNvPr id="4" name="Slide Number Placeholder 3"/>
          <p:cNvSpPr>
            <a:spLocks noGrp="1"/>
          </p:cNvSpPr>
          <p:nvPr>
            <p:ph type="sldNum" sz="quarter" idx="5"/>
          </p:nvPr>
        </p:nvSpPr>
        <p:spPr/>
        <p:txBody>
          <a:bodyPr/>
          <a:lstStyle/>
          <a:p>
            <a:fld id="{74CBEF9D-E65F-8547-B3A4-095C161434B7}" type="slidenum">
              <a:rPr lang="en-US" smtClean="0"/>
              <a:t>28</a:t>
            </a:fld>
            <a:endParaRPr lang="en-US"/>
          </a:p>
        </p:txBody>
      </p:sp>
    </p:spTree>
    <p:extLst>
      <p:ext uri="{BB962C8B-B14F-4D97-AF65-F5344CB8AC3E}">
        <p14:creationId xmlns:p14="http://schemas.microsoft.com/office/powerpoint/2010/main" val="12107188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Noah</a:t>
            </a:r>
          </a:p>
          <a:p>
            <a:endParaRPr lang="en-CA"/>
          </a:p>
        </p:txBody>
      </p:sp>
      <p:sp>
        <p:nvSpPr>
          <p:cNvPr id="4" name="Slide Number Placeholder 3"/>
          <p:cNvSpPr>
            <a:spLocks noGrp="1"/>
          </p:cNvSpPr>
          <p:nvPr>
            <p:ph type="sldNum" sz="quarter" idx="5"/>
          </p:nvPr>
        </p:nvSpPr>
        <p:spPr/>
        <p:txBody>
          <a:bodyPr/>
          <a:lstStyle/>
          <a:p>
            <a:fld id="{74CBEF9D-E65F-8547-B3A4-095C161434B7}" type="slidenum">
              <a:rPr lang="en-US" smtClean="0"/>
              <a:t>29</a:t>
            </a:fld>
            <a:endParaRPr lang="en-US"/>
          </a:p>
        </p:txBody>
      </p:sp>
    </p:spTree>
    <p:extLst>
      <p:ext uri="{BB962C8B-B14F-4D97-AF65-F5344CB8AC3E}">
        <p14:creationId xmlns:p14="http://schemas.microsoft.com/office/powerpoint/2010/main" val="826358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Trish</a:t>
            </a:r>
          </a:p>
          <a:p>
            <a:endParaRPr lang="en-CA"/>
          </a:p>
        </p:txBody>
      </p:sp>
      <p:sp>
        <p:nvSpPr>
          <p:cNvPr id="4" name="Slide Number Placeholder 3"/>
          <p:cNvSpPr>
            <a:spLocks noGrp="1"/>
          </p:cNvSpPr>
          <p:nvPr>
            <p:ph type="sldNum" sz="quarter" idx="5"/>
          </p:nvPr>
        </p:nvSpPr>
        <p:spPr/>
        <p:txBody>
          <a:bodyPr/>
          <a:lstStyle/>
          <a:p>
            <a:fld id="{74CBEF9D-E65F-8547-B3A4-095C161434B7}" type="slidenum">
              <a:rPr lang="en-US" smtClean="0"/>
              <a:t>3</a:t>
            </a:fld>
            <a:endParaRPr lang="en-US"/>
          </a:p>
        </p:txBody>
      </p:sp>
    </p:spTree>
    <p:extLst>
      <p:ext uri="{BB962C8B-B14F-4D97-AF65-F5344CB8AC3E}">
        <p14:creationId xmlns:p14="http://schemas.microsoft.com/office/powerpoint/2010/main" val="10062621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r>
              <a:rPr lang="en-CA"/>
              <a:t>Trish</a:t>
            </a:r>
          </a:p>
          <a:p>
            <a:r>
              <a:rPr lang="en-CA"/>
              <a:t>Speak of cognitive load</a:t>
            </a:r>
          </a:p>
        </p:txBody>
      </p:sp>
      <p:sp>
        <p:nvSpPr>
          <p:cNvPr id="4" name="Slide Number Placeholder 3"/>
          <p:cNvSpPr>
            <a:spLocks noGrp="1"/>
          </p:cNvSpPr>
          <p:nvPr>
            <p:ph type="sldNum" sz="quarter" idx="5"/>
          </p:nvPr>
        </p:nvSpPr>
        <p:spPr/>
        <p:txBody>
          <a:bodyPr/>
          <a:lstStyle/>
          <a:p>
            <a:fld id="{74CBEF9D-E65F-8547-B3A4-095C161434B7}" type="slidenum">
              <a:rPr lang="en-US" smtClean="0"/>
              <a:t>30</a:t>
            </a:fld>
            <a:endParaRPr lang="en-US"/>
          </a:p>
        </p:txBody>
      </p:sp>
    </p:spTree>
    <p:extLst>
      <p:ext uri="{BB962C8B-B14F-4D97-AF65-F5344CB8AC3E}">
        <p14:creationId xmlns:p14="http://schemas.microsoft.com/office/powerpoint/2010/main" val="37029901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r>
              <a:rPr lang="en-CA"/>
              <a:t>Noah</a:t>
            </a:r>
          </a:p>
        </p:txBody>
      </p:sp>
      <p:sp>
        <p:nvSpPr>
          <p:cNvPr id="4" name="Slide Number Placeholder 3"/>
          <p:cNvSpPr>
            <a:spLocks noGrp="1"/>
          </p:cNvSpPr>
          <p:nvPr>
            <p:ph type="sldNum" sz="quarter" idx="5"/>
          </p:nvPr>
        </p:nvSpPr>
        <p:spPr/>
        <p:txBody>
          <a:bodyPr/>
          <a:lstStyle/>
          <a:p>
            <a:fld id="{74CBEF9D-E65F-8547-B3A4-095C161434B7}" type="slidenum">
              <a:rPr lang="en-US" smtClean="0"/>
              <a:t>31</a:t>
            </a:fld>
            <a:endParaRPr lang="en-US"/>
          </a:p>
        </p:txBody>
      </p:sp>
    </p:spTree>
    <p:extLst>
      <p:ext uri="{BB962C8B-B14F-4D97-AF65-F5344CB8AC3E}">
        <p14:creationId xmlns:p14="http://schemas.microsoft.com/office/powerpoint/2010/main" val="22512257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r>
              <a:rPr lang="en-CA"/>
              <a:t>Noah</a:t>
            </a:r>
          </a:p>
        </p:txBody>
      </p:sp>
      <p:sp>
        <p:nvSpPr>
          <p:cNvPr id="4" name="Slide Number Placeholder 3"/>
          <p:cNvSpPr>
            <a:spLocks noGrp="1"/>
          </p:cNvSpPr>
          <p:nvPr>
            <p:ph type="sldNum" sz="quarter" idx="5"/>
          </p:nvPr>
        </p:nvSpPr>
        <p:spPr/>
        <p:txBody>
          <a:bodyPr/>
          <a:lstStyle/>
          <a:p>
            <a:fld id="{74CBEF9D-E65F-8547-B3A4-095C161434B7}" type="slidenum">
              <a:rPr lang="en-US" smtClean="0"/>
              <a:t>32</a:t>
            </a:fld>
            <a:endParaRPr lang="en-US"/>
          </a:p>
        </p:txBody>
      </p:sp>
    </p:spTree>
    <p:extLst>
      <p:ext uri="{BB962C8B-B14F-4D97-AF65-F5344CB8AC3E}">
        <p14:creationId xmlns:p14="http://schemas.microsoft.com/office/powerpoint/2010/main" val="21144159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Noah</a:t>
            </a:r>
          </a:p>
          <a:p>
            <a:endParaRPr lang="en-CA"/>
          </a:p>
        </p:txBody>
      </p:sp>
      <p:sp>
        <p:nvSpPr>
          <p:cNvPr id="4" name="Slide Number Placeholder 3"/>
          <p:cNvSpPr>
            <a:spLocks noGrp="1"/>
          </p:cNvSpPr>
          <p:nvPr>
            <p:ph type="sldNum" sz="quarter" idx="5"/>
          </p:nvPr>
        </p:nvSpPr>
        <p:spPr/>
        <p:txBody>
          <a:bodyPr/>
          <a:lstStyle/>
          <a:p>
            <a:fld id="{74CBEF9D-E65F-8547-B3A4-095C161434B7}" type="slidenum">
              <a:rPr lang="en-US" smtClean="0"/>
              <a:t>33</a:t>
            </a:fld>
            <a:endParaRPr lang="en-US"/>
          </a:p>
        </p:txBody>
      </p:sp>
    </p:spTree>
    <p:extLst>
      <p:ext uri="{BB962C8B-B14F-4D97-AF65-F5344CB8AC3E}">
        <p14:creationId xmlns:p14="http://schemas.microsoft.com/office/powerpoint/2010/main" val="27787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r>
              <a:rPr lang="en-CA"/>
              <a:t>Noah</a:t>
            </a:r>
          </a:p>
        </p:txBody>
      </p:sp>
      <p:sp>
        <p:nvSpPr>
          <p:cNvPr id="4" name="Slide Number Placeholder 3"/>
          <p:cNvSpPr>
            <a:spLocks noGrp="1"/>
          </p:cNvSpPr>
          <p:nvPr>
            <p:ph type="sldNum" sz="quarter" idx="5"/>
          </p:nvPr>
        </p:nvSpPr>
        <p:spPr/>
        <p:txBody>
          <a:bodyPr/>
          <a:lstStyle/>
          <a:p>
            <a:fld id="{74CBEF9D-E65F-8547-B3A4-095C161434B7}" type="slidenum">
              <a:rPr lang="en-US" smtClean="0"/>
              <a:t>34</a:t>
            </a:fld>
            <a:endParaRPr lang="en-US"/>
          </a:p>
        </p:txBody>
      </p:sp>
    </p:spTree>
    <p:extLst>
      <p:ext uri="{BB962C8B-B14F-4D97-AF65-F5344CB8AC3E}">
        <p14:creationId xmlns:p14="http://schemas.microsoft.com/office/powerpoint/2010/main" val="42798058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Noah</a:t>
            </a:r>
          </a:p>
          <a:p>
            <a:endParaRPr lang="en-CA"/>
          </a:p>
        </p:txBody>
      </p:sp>
      <p:sp>
        <p:nvSpPr>
          <p:cNvPr id="4" name="Slide Number Placeholder 3"/>
          <p:cNvSpPr>
            <a:spLocks noGrp="1"/>
          </p:cNvSpPr>
          <p:nvPr>
            <p:ph type="sldNum" sz="quarter" idx="5"/>
          </p:nvPr>
        </p:nvSpPr>
        <p:spPr/>
        <p:txBody>
          <a:bodyPr/>
          <a:lstStyle/>
          <a:p>
            <a:fld id="{74CBEF9D-E65F-8547-B3A4-095C161434B7}" type="slidenum">
              <a:rPr lang="en-US" smtClean="0"/>
              <a:t>35</a:t>
            </a:fld>
            <a:endParaRPr lang="en-US"/>
          </a:p>
        </p:txBody>
      </p:sp>
    </p:spTree>
    <p:extLst>
      <p:ext uri="{BB962C8B-B14F-4D97-AF65-F5344CB8AC3E}">
        <p14:creationId xmlns:p14="http://schemas.microsoft.com/office/powerpoint/2010/main" val="37178474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Noah</a:t>
            </a:r>
          </a:p>
          <a:p>
            <a:endParaRPr lang="en-CA"/>
          </a:p>
        </p:txBody>
      </p:sp>
      <p:sp>
        <p:nvSpPr>
          <p:cNvPr id="4" name="Slide Number Placeholder 3"/>
          <p:cNvSpPr>
            <a:spLocks noGrp="1"/>
          </p:cNvSpPr>
          <p:nvPr>
            <p:ph type="sldNum" sz="quarter" idx="5"/>
          </p:nvPr>
        </p:nvSpPr>
        <p:spPr/>
        <p:txBody>
          <a:bodyPr/>
          <a:lstStyle/>
          <a:p>
            <a:fld id="{74CBEF9D-E65F-8547-B3A4-095C161434B7}" type="slidenum">
              <a:rPr lang="en-US" smtClean="0"/>
              <a:t>36</a:t>
            </a:fld>
            <a:endParaRPr lang="en-US"/>
          </a:p>
        </p:txBody>
      </p:sp>
    </p:spTree>
    <p:extLst>
      <p:ext uri="{BB962C8B-B14F-4D97-AF65-F5344CB8AC3E}">
        <p14:creationId xmlns:p14="http://schemas.microsoft.com/office/powerpoint/2010/main" val="40717710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Noah</a:t>
            </a:r>
          </a:p>
          <a:p>
            <a:endParaRPr lang="en-CA"/>
          </a:p>
        </p:txBody>
      </p:sp>
      <p:sp>
        <p:nvSpPr>
          <p:cNvPr id="4" name="Slide Number Placeholder 3"/>
          <p:cNvSpPr>
            <a:spLocks noGrp="1"/>
          </p:cNvSpPr>
          <p:nvPr>
            <p:ph type="sldNum" sz="quarter" idx="5"/>
          </p:nvPr>
        </p:nvSpPr>
        <p:spPr/>
        <p:txBody>
          <a:bodyPr/>
          <a:lstStyle/>
          <a:p>
            <a:fld id="{74CBEF9D-E65F-8547-B3A4-095C161434B7}" type="slidenum">
              <a:rPr lang="en-US" smtClean="0"/>
              <a:t>37</a:t>
            </a:fld>
            <a:endParaRPr lang="en-US"/>
          </a:p>
        </p:txBody>
      </p:sp>
    </p:spTree>
    <p:extLst>
      <p:ext uri="{BB962C8B-B14F-4D97-AF65-F5344CB8AC3E}">
        <p14:creationId xmlns:p14="http://schemas.microsoft.com/office/powerpoint/2010/main" val="8364270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Noah</a:t>
            </a:r>
          </a:p>
          <a:p>
            <a:endParaRPr lang="en-CA"/>
          </a:p>
        </p:txBody>
      </p:sp>
      <p:sp>
        <p:nvSpPr>
          <p:cNvPr id="4" name="Slide Number Placeholder 3"/>
          <p:cNvSpPr>
            <a:spLocks noGrp="1"/>
          </p:cNvSpPr>
          <p:nvPr>
            <p:ph type="sldNum" sz="quarter" idx="5"/>
          </p:nvPr>
        </p:nvSpPr>
        <p:spPr/>
        <p:txBody>
          <a:bodyPr/>
          <a:lstStyle/>
          <a:p>
            <a:fld id="{74CBEF9D-E65F-8547-B3A4-095C161434B7}" type="slidenum">
              <a:rPr lang="en-US" smtClean="0"/>
              <a:t>38</a:t>
            </a:fld>
            <a:endParaRPr lang="en-US"/>
          </a:p>
        </p:txBody>
      </p:sp>
    </p:spTree>
    <p:extLst>
      <p:ext uri="{BB962C8B-B14F-4D97-AF65-F5344CB8AC3E}">
        <p14:creationId xmlns:p14="http://schemas.microsoft.com/office/powerpoint/2010/main" val="39227295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r>
              <a:rPr lang="en-US">
                <a:latin typeface="Calibri"/>
                <a:ea typeface="Calibri"/>
                <a:cs typeface="Calibri"/>
              </a:rPr>
              <a:t>Trish </a:t>
            </a:r>
          </a:p>
          <a:p>
            <a:endParaRPr lang="en-US">
              <a:latin typeface="Calibri"/>
              <a:ea typeface="Calibri"/>
              <a:cs typeface="Calibri"/>
            </a:endParaRPr>
          </a:p>
          <a:p>
            <a:r>
              <a:rPr lang="en-US">
                <a:latin typeface="Calibri"/>
                <a:ea typeface="Calibri"/>
                <a:cs typeface="Calibri"/>
              </a:rPr>
              <a:t>Benefits of e-learning when you have upcoming elections and expected turn over</a:t>
            </a:r>
          </a:p>
          <a:p>
            <a:r>
              <a:rPr lang="en-US">
                <a:latin typeface="Calibri"/>
                <a:ea typeface="Calibri"/>
                <a:cs typeface="Calibri"/>
              </a:rPr>
              <a:t>How we've supported organization to get their funding. Untapped is happy to meet with you to help you scope your grant project and explain how we could help you achieve the project goals. We can provide a proposal with costing for any of the items you'd want our help with. For larger projects where Untapped would be very hands on, we've also taken on drafting the grant for the nonprofit. Of course with the expectation that if the grants is successful, Untapped would be your partner.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CBEF9D-E65F-8547-B3A4-095C161434B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19738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5C7D3002-6452-4B42-EA7F-F85F0A5A5B0C}"/>
            </a:ext>
          </a:extLst>
        </p:cNvPr>
        <p:cNvGrpSpPr/>
        <p:nvPr/>
      </p:nvGrpSpPr>
      <p:grpSpPr>
        <a:xfrm>
          <a:off x="0" y="0"/>
          <a:ext cx="0" cy="0"/>
          <a:chOff x="0" y="0"/>
          <a:chExt cx="0" cy="0"/>
        </a:xfrm>
      </p:grpSpPr>
      <p:sp>
        <p:nvSpPr>
          <p:cNvPr id="126" name="Google Shape;126;g32cd083f760_0_36:notes">
            <a:extLst>
              <a:ext uri="{FF2B5EF4-FFF2-40B4-BE49-F238E27FC236}">
                <a16:creationId xmlns:a16="http://schemas.microsoft.com/office/drawing/2014/main" id="{46B46067-19CD-7C0A-E614-A1465DD5254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CA"/>
          </a:p>
        </p:txBody>
      </p:sp>
      <p:sp>
        <p:nvSpPr>
          <p:cNvPr id="127" name="Google Shape;127;g32cd083f760_0_36:notes">
            <a:extLst>
              <a:ext uri="{FF2B5EF4-FFF2-40B4-BE49-F238E27FC236}">
                <a16:creationId xmlns:a16="http://schemas.microsoft.com/office/drawing/2014/main" id="{E6A14A6B-6308-0987-CC4F-809F3886A11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CA"/>
              <a:t>Noah</a:t>
            </a:r>
            <a:endParaRPr/>
          </a:p>
        </p:txBody>
      </p:sp>
      <p:sp>
        <p:nvSpPr>
          <p:cNvPr id="128" name="Google Shape;128;g32cd083f760_0_36:notes">
            <a:extLst>
              <a:ext uri="{FF2B5EF4-FFF2-40B4-BE49-F238E27FC236}">
                <a16:creationId xmlns:a16="http://schemas.microsoft.com/office/drawing/2014/main" id="{438A908B-C69A-3B42-D738-F4CF08D603B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6694076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C0D0EA09-F168-E7E8-F31E-098024B9005D}"/>
            </a:ext>
          </a:extLst>
        </p:cNvPr>
        <p:cNvGrpSpPr/>
        <p:nvPr/>
      </p:nvGrpSpPr>
      <p:grpSpPr>
        <a:xfrm>
          <a:off x="0" y="0"/>
          <a:ext cx="0" cy="0"/>
          <a:chOff x="0" y="0"/>
          <a:chExt cx="0" cy="0"/>
        </a:xfrm>
      </p:grpSpPr>
      <p:sp>
        <p:nvSpPr>
          <p:cNvPr id="126" name="Google Shape;126;g32cd083f760_0_36:notes">
            <a:extLst>
              <a:ext uri="{FF2B5EF4-FFF2-40B4-BE49-F238E27FC236}">
                <a16:creationId xmlns:a16="http://schemas.microsoft.com/office/drawing/2014/main" id="{1C261834-B807-982C-3FC6-97866734A60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CA"/>
          </a:p>
        </p:txBody>
      </p:sp>
      <p:sp>
        <p:nvSpPr>
          <p:cNvPr id="127" name="Google Shape;127;g32cd083f760_0_36:notes">
            <a:extLst>
              <a:ext uri="{FF2B5EF4-FFF2-40B4-BE49-F238E27FC236}">
                <a16:creationId xmlns:a16="http://schemas.microsoft.com/office/drawing/2014/main" id="{DBB0BE12-7F12-5C08-8822-7CD6F7946E0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CA"/>
              <a:t>Noah</a:t>
            </a:r>
            <a:endParaRPr/>
          </a:p>
        </p:txBody>
      </p:sp>
      <p:sp>
        <p:nvSpPr>
          <p:cNvPr id="128" name="Google Shape;128;g32cd083f760_0_36:notes">
            <a:extLst>
              <a:ext uri="{FF2B5EF4-FFF2-40B4-BE49-F238E27FC236}">
                <a16:creationId xmlns:a16="http://schemas.microsoft.com/office/drawing/2014/main" id="{F8C6BE39-48EF-9C23-F0A0-A5712E5FB92E}"/>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1264904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r>
              <a:rPr lang="en-CA"/>
              <a:t>Noah</a:t>
            </a:r>
          </a:p>
        </p:txBody>
      </p:sp>
      <p:sp>
        <p:nvSpPr>
          <p:cNvPr id="4" name="Slide Number Placeholder 3"/>
          <p:cNvSpPr>
            <a:spLocks noGrp="1"/>
          </p:cNvSpPr>
          <p:nvPr>
            <p:ph type="sldNum" sz="quarter" idx="5"/>
          </p:nvPr>
        </p:nvSpPr>
        <p:spPr/>
        <p:txBody>
          <a:bodyPr/>
          <a:lstStyle/>
          <a:p>
            <a:fld id="{74CBEF9D-E65F-8547-B3A4-095C161434B7}" type="slidenum">
              <a:rPr lang="en-US" smtClean="0"/>
              <a:t>41</a:t>
            </a:fld>
            <a:endParaRPr lang="en-US"/>
          </a:p>
        </p:txBody>
      </p:sp>
    </p:spTree>
    <p:extLst>
      <p:ext uri="{BB962C8B-B14F-4D97-AF65-F5344CB8AC3E}">
        <p14:creationId xmlns:p14="http://schemas.microsoft.com/office/powerpoint/2010/main" val="17174897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r>
              <a:rPr lang="en-CA"/>
              <a:t>Noah</a:t>
            </a:r>
          </a:p>
        </p:txBody>
      </p:sp>
      <p:sp>
        <p:nvSpPr>
          <p:cNvPr id="4" name="Slide Number Placeholder 3"/>
          <p:cNvSpPr>
            <a:spLocks noGrp="1"/>
          </p:cNvSpPr>
          <p:nvPr>
            <p:ph type="sldNum" sz="quarter" idx="5"/>
          </p:nvPr>
        </p:nvSpPr>
        <p:spPr/>
        <p:txBody>
          <a:bodyPr/>
          <a:lstStyle/>
          <a:p>
            <a:fld id="{74CBEF9D-E65F-8547-B3A4-095C161434B7}" type="slidenum">
              <a:rPr lang="en-US" smtClean="0"/>
              <a:t>42</a:t>
            </a:fld>
            <a:endParaRPr lang="en-US"/>
          </a:p>
        </p:txBody>
      </p:sp>
    </p:spTree>
    <p:extLst>
      <p:ext uri="{BB962C8B-B14F-4D97-AF65-F5344CB8AC3E}">
        <p14:creationId xmlns:p14="http://schemas.microsoft.com/office/powerpoint/2010/main" val="23228383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r>
              <a:rPr lang="en-US"/>
              <a:t>Trish https://www.surveymonkey.com/r/FundingAccess</a:t>
            </a:r>
          </a:p>
        </p:txBody>
      </p:sp>
      <p:sp>
        <p:nvSpPr>
          <p:cNvPr id="4" name="Slide Number Placeholder 3"/>
          <p:cNvSpPr>
            <a:spLocks noGrp="1"/>
          </p:cNvSpPr>
          <p:nvPr>
            <p:ph type="sldNum" sz="quarter" idx="5"/>
          </p:nvPr>
        </p:nvSpPr>
        <p:spPr/>
        <p:txBody>
          <a:bodyPr/>
          <a:lstStyle/>
          <a:p>
            <a:fld id="{74CBEF9D-E65F-8547-B3A4-095C161434B7}" type="slidenum">
              <a:rPr lang="en-US" smtClean="0"/>
              <a:t>43</a:t>
            </a:fld>
            <a:endParaRPr lang="en-US"/>
          </a:p>
        </p:txBody>
      </p:sp>
    </p:spTree>
    <p:extLst>
      <p:ext uri="{BB962C8B-B14F-4D97-AF65-F5344CB8AC3E}">
        <p14:creationId xmlns:p14="http://schemas.microsoft.com/office/powerpoint/2010/main" val="24595309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Trish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a:t>Plain Language for Employers registration link: https://PlainLanguageEmployers.eventbrite.ca</a:t>
            </a:r>
          </a:p>
          <a:p>
            <a:endParaRPr lang="en-CA"/>
          </a:p>
        </p:txBody>
      </p:sp>
      <p:sp>
        <p:nvSpPr>
          <p:cNvPr id="4" name="Slide Number Placeholder 3"/>
          <p:cNvSpPr>
            <a:spLocks noGrp="1"/>
          </p:cNvSpPr>
          <p:nvPr>
            <p:ph type="sldNum" sz="quarter" idx="5"/>
          </p:nvPr>
        </p:nvSpPr>
        <p:spPr/>
        <p:txBody>
          <a:bodyPr/>
          <a:lstStyle/>
          <a:p>
            <a:fld id="{74CBEF9D-E65F-8547-B3A4-095C161434B7}" type="slidenum">
              <a:rPr lang="en-US" smtClean="0"/>
              <a:t>44</a:t>
            </a:fld>
            <a:endParaRPr lang="en-US"/>
          </a:p>
        </p:txBody>
      </p:sp>
    </p:spTree>
    <p:extLst>
      <p:ext uri="{BB962C8B-B14F-4D97-AF65-F5344CB8AC3E}">
        <p14:creationId xmlns:p14="http://schemas.microsoft.com/office/powerpoint/2010/main" val="15384129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r>
              <a:rPr lang="en-US" b="0">
                <a:latin typeface="Roboto" panose="02000000000000000000" pitchFamily="2" charset="0"/>
                <a:ea typeface="Roboto" panose="02000000000000000000" pitchFamily="2" charset="0"/>
                <a:cs typeface="Roboto" panose="02000000000000000000" pitchFamily="2" charset="0"/>
              </a:rPr>
              <a:t>Both</a:t>
            </a:r>
          </a:p>
        </p:txBody>
      </p:sp>
      <p:sp>
        <p:nvSpPr>
          <p:cNvPr id="4" name="Slide Number Placeholder 3"/>
          <p:cNvSpPr>
            <a:spLocks noGrp="1"/>
          </p:cNvSpPr>
          <p:nvPr>
            <p:ph type="sldNum" sz="quarter" idx="5"/>
          </p:nvPr>
        </p:nvSpPr>
        <p:spPr/>
        <p:txBody>
          <a:bodyPr/>
          <a:lstStyle/>
          <a:p>
            <a:fld id="{74CBEF9D-E65F-8547-B3A4-095C161434B7}" type="slidenum">
              <a:rPr lang="en-US" smtClean="0"/>
              <a:t>45</a:t>
            </a:fld>
            <a:endParaRPr lang="en-US"/>
          </a:p>
        </p:txBody>
      </p:sp>
    </p:spTree>
    <p:extLst>
      <p:ext uri="{BB962C8B-B14F-4D97-AF65-F5344CB8AC3E}">
        <p14:creationId xmlns:p14="http://schemas.microsoft.com/office/powerpoint/2010/main" val="14047690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r>
              <a:rPr lang="en-CA"/>
              <a:t>Both</a:t>
            </a:r>
          </a:p>
        </p:txBody>
      </p:sp>
      <p:sp>
        <p:nvSpPr>
          <p:cNvPr id="4" name="Slide Number Placeholder 3"/>
          <p:cNvSpPr>
            <a:spLocks noGrp="1"/>
          </p:cNvSpPr>
          <p:nvPr>
            <p:ph type="sldNum" sz="quarter" idx="5"/>
          </p:nvPr>
        </p:nvSpPr>
        <p:spPr/>
        <p:txBody>
          <a:bodyPr/>
          <a:lstStyle/>
          <a:p>
            <a:fld id="{74CBEF9D-E65F-8547-B3A4-095C161434B7}" type="slidenum">
              <a:rPr lang="en-US" smtClean="0"/>
              <a:t>46</a:t>
            </a:fld>
            <a:endParaRPr lang="en-US"/>
          </a:p>
        </p:txBody>
      </p:sp>
    </p:spTree>
    <p:extLst>
      <p:ext uri="{BB962C8B-B14F-4D97-AF65-F5344CB8AC3E}">
        <p14:creationId xmlns:p14="http://schemas.microsoft.com/office/powerpoint/2010/main" val="2288799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Noah</a:t>
            </a:r>
          </a:p>
          <a:p>
            <a:pPr marL="0" marR="0" lvl="0" indent="0" algn="l" defTabSz="914400" rtl="0" eaLnBrk="1" fontAlgn="auto" latinLnBrk="0" hangingPunct="1">
              <a:lnSpc>
                <a:spcPct val="100000"/>
              </a:lnSpc>
              <a:spcBef>
                <a:spcPts val="0"/>
              </a:spcBef>
              <a:spcAft>
                <a:spcPts val="0"/>
              </a:spcAft>
              <a:buClrTx/>
              <a:buSzTx/>
              <a:buFontTx/>
              <a:buNone/>
              <a:tabLst/>
              <a:defRPr/>
            </a:pPr>
            <a:r>
              <a:rPr lang="en-CA"/>
              <a:t>Sarah share streamtext link in chat https://www.streamtext.net/player?event=UA </a:t>
            </a:r>
          </a:p>
          <a:p>
            <a:r>
              <a:rPr lang="en-US">
                <a:latin typeface="Calibri"/>
                <a:ea typeface="Calibri"/>
                <a:cs typeface="Calibri"/>
              </a:rPr>
              <a:t>Also note, we'll be sending an aftercare package that includes details of the funding opportunities described by the panelists and a few others we know about.</a:t>
            </a:r>
          </a:p>
        </p:txBody>
      </p:sp>
      <p:sp>
        <p:nvSpPr>
          <p:cNvPr id="4" name="Slide Number Placeholder 3"/>
          <p:cNvSpPr>
            <a:spLocks noGrp="1"/>
          </p:cNvSpPr>
          <p:nvPr>
            <p:ph type="sldNum" sz="quarter" idx="5"/>
          </p:nvPr>
        </p:nvSpPr>
        <p:spPr/>
        <p:txBody>
          <a:bodyPr/>
          <a:lstStyle/>
          <a:p>
            <a:fld id="{74CBEF9D-E65F-8547-B3A4-095C161434B7}" type="slidenum">
              <a:rPr lang="en-US" smtClean="0"/>
              <a:t>5</a:t>
            </a:fld>
            <a:endParaRPr lang="en-US"/>
          </a:p>
        </p:txBody>
      </p:sp>
    </p:spTree>
    <p:extLst>
      <p:ext uri="{BB962C8B-B14F-4D97-AF65-F5344CB8AC3E}">
        <p14:creationId xmlns:p14="http://schemas.microsoft.com/office/powerpoint/2010/main" val="1951600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a:t>Noah</a:t>
            </a:r>
          </a:p>
        </p:txBody>
      </p:sp>
      <p:sp>
        <p:nvSpPr>
          <p:cNvPr id="4" name="Slide Number Placeholder 3"/>
          <p:cNvSpPr>
            <a:spLocks noGrp="1"/>
          </p:cNvSpPr>
          <p:nvPr>
            <p:ph type="sldNum" sz="quarter" idx="5"/>
          </p:nvPr>
        </p:nvSpPr>
        <p:spPr/>
        <p:txBody>
          <a:bodyPr/>
          <a:lstStyle/>
          <a:p>
            <a:fld id="{74CBEF9D-E65F-8547-B3A4-095C161434B7}" type="slidenum">
              <a:rPr lang="en-US" smtClean="0"/>
              <a:t>6</a:t>
            </a:fld>
            <a:endParaRPr lang="en-US"/>
          </a:p>
        </p:txBody>
      </p:sp>
    </p:spTree>
    <p:extLst>
      <p:ext uri="{BB962C8B-B14F-4D97-AF65-F5344CB8AC3E}">
        <p14:creationId xmlns:p14="http://schemas.microsoft.com/office/powerpoint/2010/main" val="2350211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Noah</a:t>
            </a:r>
          </a:p>
          <a:p>
            <a:endParaRPr lang="en-CA"/>
          </a:p>
        </p:txBody>
      </p:sp>
      <p:sp>
        <p:nvSpPr>
          <p:cNvPr id="4" name="Slide Number Placeholder 3"/>
          <p:cNvSpPr>
            <a:spLocks noGrp="1"/>
          </p:cNvSpPr>
          <p:nvPr>
            <p:ph type="sldNum" sz="quarter" idx="5"/>
          </p:nvPr>
        </p:nvSpPr>
        <p:spPr/>
        <p:txBody>
          <a:bodyPr/>
          <a:lstStyle/>
          <a:p>
            <a:fld id="{74CBEF9D-E65F-8547-B3A4-095C161434B7}" type="slidenum">
              <a:rPr lang="en-US" smtClean="0"/>
              <a:t>7</a:t>
            </a:fld>
            <a:endParaRPr lang="en-US"/>
          </a:p>
        </p:txBody>
      </p:sp>
    </p:spTree>
    <p:extLst>
      <p:ext uri="{BB962C8B-B14F-4D97-AF65-F5344CB8AC3E}">
        <p14:creationId xmlns:p14="http://schemas.microsoft.com/office/powerpoint/2010/main" val="3237075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Noah</a:t>
            </a:r>
          </a:p>
          <a:p>
            <a:endParaRPr lang="en-CA"/>
          </a:p>
        </p:txBody>
      </p:sp>
      <p:sp>
        <p:nvSpPr>
          <p:cNvPr id="4" name="Slide Number Placeholder 3"/>
          <p:cNvSpPr>
            <a:spLocks noGrp="1"/>
          </p:cNvSpPr>
          <p:nvPr>
            <p:ph type="sldNum" sz="quarter" idx="5"/>
          </p:nvPr>
        </p:nvSpPr>
        <p:spPr/>
        <p:txBody>
          <a:bodyPr/>
          <a:lstStyle/>
          <a:p>
            <a:fld id="{74CBEF9D-E65F-8547-B3A4-095C161434B7}" type="slidenum">
              <a:rPr lang="en-US" smtClean="0"/>
              <a:t>8</a:t>
            </a:fld>
            <a:endParaRPr lang="en-US"/>
          </a:p>
        </p:txBody>
      </p:sp>
    </p:spTree>
    <p:extLst>
      <p:ext uri="{BB962C8B-B14F-4D97-AF65-F5344CB8AC3E}">
        <p14:creationId xmlns:p14="http://schemas.microsoft.com/office/powerpoint/2010/main" val="1262685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Noah</a:t>
            </a:r>
          </a:p>
          <a:p>
            <a:endParaRPr lang="en-CA"/>
          </a:p>
        </p:txBody>
      </p:sp>
      <p:sp>
        <p:nvSpPr>
          <p:cNvPr id="4" name="Slide Number Placeholder 3"/>
          <p:cNvSpPr>
            <a:spLocks noGrp="1"/>
          </p:cNvSpPr>
          <p:nvPr>
            <p:ph type="sldNum" sz="quarter" idx="5"/>
          </p:nvPr>
        </p:nvSpPr>
        <p:spPr/>
        <p:txBody>
          <a:bodyPr/>
          <a:lstStyle/>
          <a:p>
            <a:fld id="{74CBEF9D-E65F-8547-B3A4-095C161434B7}" type="slidenum">
              <a:rPr lang="en-US" smtClean="0"/>
              <a:t>9</a:t>
            </a:fld>
            <a:endParaRPr lang="en-US"/>
          </a:p>
        </p:txBody>
      </p:sp>
    </p:spTree>
    <p:extLst>
      <p:ext uri="{BB962C8B-B14F-4D97-AF65-F5344CB8AC3E}">
        <p14:creationId xmlns:p14="http://schemas.microsoft.com/office/powerpoint/2010/main" val="1638571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Presentation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2855" y="2266460"/>
            <a:ext cx="9144000" cy="2387600"/>
          </a:xfrm>
        </p:spPr>
        <p:txBody>
          <a:bodyPr anchor="b">
            <a:normAutofit/>
          </a:bodyPr>
          <a:lstStyle>
            <a:lvl1pPr algn="l">
              <a:defRPr sz="8000"/>
            </a:lvl1pPr>
          </a:lstStyle>
          <a:p>
            <a:r>
              <a:rPr lang="en-US"/>
              <a:t>Name of Presentation</a:t>
            </a:r>
          </a:p>
        </p:txBody>
      </p:sp>
      <p:sp>
        <p:nvSpPr>
          <p:cNvPr id="3" name="Subtitle 2"/>
          <p:cNvSpPr>
            <a:spLocks noGrp="1"/>
          </p:cNvSpPr>
          <p:nvPr>
            <p:ph type="subTitle" idx="1"/>
          </p:nvPr>
        </p:nvSpPr>
        <p:spPr>
          <a:xfrm>
            <a:off x="972855" y="4846343"/>
            <a:ext cx="9144000" cy="1655763"/>
          </a:xfrm>
        </p:spPr>
        <p:txBody>
          <a:bodyPr>
            <a:normAutofit/>
          </a:bodyPr>
          <a:lstStyle>
            <a:lvl1pPr marL="0" indent="0" algn="l">
              <a:lnSpc>
                <a:spcPct val="100000"/>
              </a:lnSpc>
              <a:buNone/>
              <a:defRPr sz="3200" b="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258038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6BF6CF5-3B42-2EC2-A66A-3C0CFEE2A7B6}"/>
              </a:ext>
            </a:extLst>
          </p:cNvPr>
          <p:cNvSpPr>
            <a:spLocks noGrp="1"/>
          </p:cNvSpPr>
          <p:nvPr>
            <p:ph type="ctrTitle" hasCustomPrompt="1"/>
          </p:nvPr>
        </p:nvSpPr>
        <p:spPr>
          <a:xfrm>
            <a:off x="1524000" y="1971492"/>
            <a:ext cx="9144000" cy="2387600"/>
          </a:xfrm>
        </p:spPr>
        <p:txBody>
          <a:bodyPr anchor="ctr">
            <a:normAutofit/>
          </a:bodyPr>
          <a:lstStyle>
            <a:lvl1pPr algn="ctr">
              <a:defRPr sz="8000"/>
            </a:lvl1pPr>
          </a:lstStyle>
          <a:p>
            <a:r>
              <a:rPr lang="en-US"/>
              <a:t>Section</a:t>
            </a:r>
            <a:br>
              <a:rPr lang="en-US"/>
            </a:br>
            <a:r>
              <a:rPr lang="en-US"/>
              <a:t>break</a:t>
            </a:r>
          </a:p>
        </p:txBody>
      </p:sp>
      <p:sp>
        <p:nvSpPr>
          <p:cNvPr id="8" name="Subtitle 2">
            <a:extLst>
              <a:ext uri="{FF2B5EF4-FFF2-40B4-BE49-F238E27FC236}">
                <a16:creationId xmlns:a16="http://schemas.microsoft.com/office/drawing/2014/main" id="{B6AC4CC1-2F5D-1047-C532-7FD75C265AD7}"/>
              </a:ext>
            </a:extLst>
          </p:cNvPr>
          <p:cNvSpPr>
            <a:spLocks noGrp="1"/>
          </p:cNvSpPr>
          <p:nvPr>
            <p:ph type="subTitle" idx="1" hasCustomPrompt="1"/>
          </p:nvPr>
        </p:nvSpPr>
        <p:spPr>
          <a:xfrm>
            <a:off x="1524000" y="4571040"/>
            <a:ext cx="9144000" cy="1655763"/>
          </a:xfrm>
        </p:spPr>
        <p:txBody>
          <a:bodyPr>
            <a:normAutofit/>
          </a:bodyPr>
          <a:lstStyle>
            <a:lvl1pPr marL="0" indent="0" algn="ctr">
              <a:lnSpc>
                <a:spcPct val="100000"/>
              </a:lnSpc>
              <a:buNone/>
              <a:defRPr sz="2800" b="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Section break subtitle</a:t>
            </a:r>
          </a:p>
        </p:txBody>
      </p:sp>
    </p:spTree>
    <p:extLst>
      <p:ext uri="{BB962C8B-B14F-4D97-AF65-F5344CB8AC3E}">
        <p14:creationId xmlns:p14="http://schemas.microsoft.com/office/powerpoint/2010/main" val="3798609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FE30943-D095-4322-07E5-032327035B3F}"/>
              </a:ext>
            </a:extLst>
          </p:cNvPr>
          <p:cNvSpPr>
            <a:spLocks noGrp="1"/>
          </p:cNvSpPr>
          <p:nvPr>
            <p:ph type="title"/>
          </p:nvPr>
        </p:nvSpPr>
        <p:spPr>
          <a:xfrm>
            <a:off x="838200" y="365125"/>
            <a:ext cx="8198143" cy="1623707"/>
          </a:xfrm>
        </p:spPr>
        <p:txBody>
          <a:bodyPr/>
          <a:lstStyle/>
          <a:p>
            <a:r>
              <a:rPr lang="en-US"/>
              <a:t>Click to edit Master title style</a:t>
            </a:r>
          </a:p>
        </p:txBody>
      </p:sp>
      <p:sp>
        <p:nvSpPr>
          <p:cNvPr id="9" name="Content Placeholder 2">
            <a:extLst>
              <a:ext uri="{FF2B5EF4-FFF2-40B4-BE49-F238E27FC236}">
                <a16:creationId xmlns:a16="http://schemas.microsoft.com/office/drawing/2014/main" id="{99702EC4-6750-8BC5-94A7-909F767D767C}"/>
              </a:ext>
            </a:extLst>
          </p:cNvPr>
          <p:cNvSpPr>
            <a:spLocks noGrp="1"/>
          </p:cNvSpPr>
          <p:nvPr>
            <p:ph idx="1"/>
          </p:nvPr>
        </p:nvSpPr>
        <p:spPr>
          <a:xfrm>
            <a:off x="838200" y="2124000"/>
            <a:ext cx="8198143" cy="4351338"/>
          </a:xfr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3256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eft banner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22A08-4732-8A2D-6F0D-909552241501}"/>
              </a:ext>
            </a:extLst>
          </p:cNvPr>
          <p:cNvSpPr>
            <a:spLocks noGrp="1"/>
          </p:cNvSpPr>
          <p:nvPr>
            <p:ph type="title" hasCustomPrompt="1"/>
          </p:nvPr>
        </p:nvSpPr>
        <p:spPr>
          <a:xfrm>
            <a:off x="838200" y="1148734"/>
            <a:ext cx="3817631" cy="1560181"/>
          </a:xfrm>
        </p:spPr>
        <p:txBody>
          <a:bodyPr anchor="t"/>
          <a:lstStyle>
            <a:lvl1pPr>
              <a:defRPr>
                <a:solidFill>
                  <a:schemeClr val="bg1"/>
                </a:solidFill>
              </a:defRPr>
            </a:lvl1pPr>
          </a:lstStyle>
          <a:p>
            <a:r>
              <a:rPr lang="en-US"/>
              <a:t>Feel</a:t>
            </a:r>
          </a:p>
        </p:txBody>
      </p:sp>
      <p:sp>
        <p:nvSpPr>
          <p:cNvPr id="10" name="Content Placeholder 9">
            <a:extLst>
              <a:ext uri="{FF2B5EF4-FFF2-40B4-BE49-F238E27FC236}">
                <a16:creationId xmlns:a16="http://schemas.microsoft.com/office/drawing/2014/main" id="{1BF341E0-AE9A-FC68-2400-621EE79C6F30}"/>
              </a:ext>
            </a:extLst>
          </p:cNvPr>
          <p:cNvSpPr>
            <a:spLocks noGrp="1"/>
          </p:cNvSpPr>
          <p:nvPr>
            <p:ph sz="quarter" idx="15"/>
          </p:nvPr>
        </p:nvSpPr>
        <p:spPr>
          <a:xfrm>
            <a:off x="5375915" y="1148734"/>
            <a:ext cx="5460359" cy="4801216"/>
          </a:xfrm>
        </p:spPr>
        <p:txBody>
          <a:bodyPr/>
          <a:lstStyle>
            <a:lvl1pPr marL="450850" indent="-441325">
              <a:buFont typeface="System Font Regular"/>
              <a:buChar char="➔"/>
              <a:tabLst/>
              <a:defRPr/>
            </a:lvl1pPr>
            <a:lvl2pPr marL="792163" indent="-34290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1488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Client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22A08-4732-8A2D-6F0D-909552241501}"/>
              </a:ext>
            </a:extLst>
          </p:cNvPr>
          <p:cNvSpPr>
            <a:spLocks noGrp="1"/>
          </p:cNvSpPr>
          <p:nvPr>
            <p:ph type="title"/>
          </p:nvPr>
        </p:nvSpPr>
        <p:spPr>
          <a:xfrm>
            <a:off x="838199" y="365125"/>
            <a:ext cx="10058361" cy="1023638"/>
          </a:xfrm>
        </p:spPr>
        <p:txBody>
          <a:bodyPr/>
          <a:lstStyle/>
          <a:p>
            <a:r>
              <a:rPr lang="en-US"/>
              <a:t>Click to edit Master title style</a:t>
            </a:r>
          </a:p>
        </p:txBody>
      </p:sp>
      <p:sp>
        <p:nvSpPr>
          <p:cNvPr id="3" name="Subtitle 2">
            <a:extLst>
              <a:ext uri="{FF2B5EF4-FFF2-40B4-BE49-F238E27FC236}">
                <a16:creationId xmlns:a16="http://schemas.microsoft.com/office/drawing/2014/main" id="{E4395F6F-EADD-3A77-B8A6-6E3CCBAB9946}"/>
              </a:ext>
            </a:extLst>
          </p:cNvPr>
          <p:cNvSpPr>
            <a:spLocks noGrp="1"/>
          </p:cNvSpPr>
          <p:nvPr>
            <p:ph type="subTitle" idx="15"/>
          </p:nvPr>
        </p:nvSpPr>
        <p:spPr>
          <a:xfrm>
            <a:off x="838199" y="1568783"/>
            <a:ext cx="3333960" cy="531552"/>
          </a:xfrm>
        </p:spPr>
        <p:txBody>
          <a:bodyPr>
            <a:noAutofit/>
          </a:bodyPr>
          <a:lstStyle>
            <a:lvl1pPr marL="0" indent="0" algn="l">
              <a:buNone/>
              <a:defRPr sz="2800" b="1"/>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a:p>
        </p:txBody>
      </p:sp>
    </p:spTree>
    <p:extLst>
      <p:ext uri="{BB962C8B-B14F-4D97-AF65-F5344CB8AC3E}">
        <p14:creationId xmlns:p14="http://schemas.microsoft.com/office/powerpoint/2010/main" val="1892763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AB42F-758B-2543-EB01-9B86389B01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CC64DB-0453-FAD0-629E-2E8EF27C4A08}"/>
              </a:ext>
            </a:extLst>
          </p:cNvPr>
          <p:cNvSpPr>
            <a:spLocks noGrp="1"/>
          </p:cNvSpPr>
          <p:nvPr>
            <p:ph type="body" idx="1"/>
          </p:nvPr>
        </p:nvSpPr>
        <p:spPr>
          <a:xfrm>
            <a:off x="839788" y="1681163"/>
            <a:ext cx="5157787"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694E05-18FC-588C-BA56-642FCFEF88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DE20C5-C2AB-DE21-18D8-C9D0F2FC8212}"/>
              </a:ext>
            </a:extLst>
          </p:cNvPr>
          <p:cNvSpPr>
            <a:spLocks noGrp="1"/>
          </p:cNvSpPr>
          <p:nvPr>
            <p:ph type="body" sz="quarter" idx="3"/>
          </p:nvPr>
        </p:nvSpPr>
        <p:spPr>
          <a:xfrm>
            <a:off x="6172200" y="1681163"/>
            <a:ext cx="5183188"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965F12-E6BF-EA97-925C-1F8CD73F17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2690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Sub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AB42F-758B-2543-EB01-9B86389B01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CC64DB-0453-FAD0-629E-2E8EF27C4A08}"/>
              </a:ext>
            </a:extLst>
          </p:cNvPr>
          <p:cNvSpPr>
            <a:spLocks noGrp="1"/>
          </p:cNvSpPr>
          <p:nvPr>
            <p:ph type="body" idx="1"/>
          </p:nvPr>
        </p:nvSpPr>
        <p:spPr>
          <a:xfrm>
            <a:off x="839788" y="1681163"/>
            <a:ext cx="5157787"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694E05-18FC-588C-BA56-642FCFEF88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8018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AB42F-758B-2543-EB01-9B86389B01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42694E05-18FC-588C-BA56-642FCFEF8868}"/>
              </a:ext>
            </a:extLst>
          </p:cNvPr>
          <p:cNvSpPr>
            <a:spLocks noGrp="1"/>
          </p:cNvSpPr>
          <p:nvPr>
            <p:ph sz="half" idx="2"/>
          </p:nvPr>
        </p:nvSpPr>
        <p:spPr>
          <a:xfrm>
            <a:off x="839788" y="1988832"/>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251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6BF6CF5-3B42-2EC2-A66A-3C0CFEE2A7B6}"/>
              </a:ext>
            </a:extLst>
          </p:cNvPr>
          <p:cNvSpPr>
            <a:spLocks noGrp="1"/>
          </p:cNvSpPr>
          <p:nvPr>
            <p:ph type="ctrTitle" hasCustomPrompt="1"/>
          </p:nvPr>
        </p:nvSpPr>
        <p:spPr>
          <a:xfrm>
            <a:off x="1524000" y="1971492"/>
            <a:ext cx="9144000" cy="2387600"/>
          </a:xfrm>
        </p:spPr>
        <p:txBody>
          <a:bodyPr anchor="ctr">
            <a:normAutofit/>
          </a:bodyPr>
          <a:lstStyle>
            <a:lvl1pPr algn="ctr">
              <a:defRPr sz="8000"/>
            </a:lvl1pPr>
          </a:lstStyle>
          <a:p>
            <a:r>
              <a:rPr lang="en-US"/>
              <a:t>Section</a:t>
            </a:r>
            <a:br>
              <a:rPr lang="en-US"/>
            </a:br>
            <a:r>
              <a:rPr lang="en-US"/>
              <a:t>break</a:t>
            </a:r>
          </a:p>
        </p:txBody>
      </p:sp>
      <p:sp>
        <p:nvSpPr>
          <p:cNvPr id="8" name="Subtitle 2">
            <a:extLst>
              <a:ext uri="{FF2B5EF4-FFF2-40B4-BE49-F238E27FC236}">
                <a16:creationId xmlns:a16="http://schemas.microsoft.com/office/drawing/2014/main" id="{B6AC4CC1-2F5D-1047-C532-7FD75C265AD7}"/>
              </a:ext>
            </a:extLst>
          </p:cNvPr>
          <p:cNvSpPr>
            <a:spLocks noGrp="1"/>
          </p:cNvSpPr>
          <p:nvPr>
            <p:ph type="subTitle" idx="1" hasCustomPrompt="1"/>
          </p:nvPr>
        </p:nvSpPr>
        <p:spPr>
          <a:xfrm>
            <a:off x="1524000" y="4571040"/>
            <a:ext cx="9144000" cy="1655763"/>
          </a:xfrm>
        </p:spPr>
        <p:txBody>
          <a:bodyPr>
            <a:normAutofit/>
          </a:bodyPr>
          <a:lstStyle>
            <a:lvl1pPr marL="0" indent="0" algn="ctr">
              <a:lnSpc>
                <a:spcPct val="100000"/>
              </a:lnSpc>
              <a:buNone/>
              <a:defRPr sz="2800" b="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Section break subtitle</a:t>
            </a:r>
          </a:p>
        </p:txBody>
      </p:sp>
    </p:spTree>
    <p:extLst>
      <p:ext uri="{BB962C8B-B14F-4D97-AF65-F5344CB8AC3E}">
        <p14:creationId xmlns:p14="http://schemas.microsoft.com/office/powerpoint/2010/main" val="3821091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22A08-4732-8A2D-6F0D-909552241501}"/>
              </a:ext>
            </a:extLst>
          </p:cNvPr>
          <p:cNvSpPr>
            <a:spLocks noGrp="1"/>
          </p:cNvSpPr>
          <p:nvPr>
            <p:ph type="title" hasCustomPrompt="1"/>
          </p:nvPr>
        </p:nvSpPr>
        <p:spPr>
          <a:xfrm>
            <a:off x="838200" y="1148734"/>
            <a:ext cx="3817631" cy="1560181"/>
          </a:xfrm>
        </p:spPr>
        <p:txBody>
          <a:bodyPr anchor="t"/>
          <a:lstStyle>
            <a:lvl1pPr>
              <a:defRPr>
                <a:solidFill>
                  <a:schemeClr val="bg1"/>
                </a:solidFill>
              </a:defRPr>
            </a:lvl1pPr>
          </a:lstStyle>
          <a:p>
            <a:r>
              <a:rPr lang="en-US"/>
              <a:t>Feel</a:t>
            </a:r>
          </a:p>
        </p:txBody>
      </p:sp>
      <p:sp>
        <p:nvSpPr>
          <p:cNvPr id="10" name="Content Placeholder 9">
            <a:extLst>
              <a:ext uri="{FF2B5EF4-FFF2-40B4-BE49-F238E27FC236}">
                <a16:creationId xmlns:a16="http://schemas.microsoft.com/office/drawing/2014/main" id="{1BF341E0-AE9A-FC68-2400-621EE79C6F30}"/>
              </a:ext>
            </a:extLst>
          </p:cNvPr>
          <p:cNvSpPr>
            <a:spLocks noGrp="1"/>
          </p:cNvSpPr>
          <p:nvPr>
            <p:ph sz="quarter" idx="15"/>
          </p:nvPr>
        </p:nvSpPr>
        <p:spPr>
          <a:xfrm>
            <a:off x="5375915" y="1148734"/>
            <a:ext cx="5460359" cy="4801216"/>
          </a:xfrm>
        </p:spPr>
        <p:txBody>
          <a:bodyPr/>
          <a:lstStyle>
            <a:lvl1pPr marL="450850" indent="-441325">
              <a:buFont typeface="System Font Regular"/>
              <a:buChar char="➔"/>
              <a:tabLst/>
              <a:defRPr/>
            </a:lvl1pPr>
            <a:lvl2pPr marL="792163" indent="-34290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3552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descr="A yellow sign with black letters  AI-generated content may be incorrect.">
            <a:extLst>
              <a:ext uri="{FF2B5EF4-FFF2-40B4-BE49-F238E27FC236}">
                <a16:creationId xmlns:a16="http://schemas.microsoft.com/office/drawing/2014/main" id="{03BA9457-549A-88F7-ED87-5AE87DFB975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36553" y="5251450"/>
            <a:ext cx="838200" cy="1606550"/>
          </a:xfrm>
          <a:prstGeom prst="rect">
            <a:avLst/>
          </a:prstGeom>
        </p:spPr>
      </p:pic>
      <p:sp>
        <p:nvSpPr>
          <p:cNvPr id="2" name="Title 1">
            <a:extLst>
              <a:ext uri="{FF2B5EF4-FFF2-40B4-BE49-F238E27FC236}">
                <a16:creationId xmlns:a16="http://schemas.microsoft.com/office/drawing/2014/main" id="{B0B72BA2-6884-6004-83AD-51ED13413970}"/>
              </a:ext>
            </a:extLst>
          </p:cNvPr>
          <p:cNvSpPr>
            <a:spLocks noGrp="1"/>
          </p:cNvSpPr>
          <p:nvPr>
            <p:ph type="title"/>
          </p:nvPr>
        </p:nvSpPr>
        <p:spPr>
          <a:xfrm>
            <a:off x="455343" y="1148733"/>
            <a:ext cx="3600420" cy="2340273"/>
          </a:xfrm>
        </p:spPr>
        <p:txBody>
          <a:bodyPr anchor="t">
            <a:noAutofit/>
          </a:bodyPr>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574B0D26-7274-C268-C99A-F86A6F7297B2}"/>
              </a:ext>
            </a:extLst>
          </p:cNvPr>
          <p:cNvSpPr>
            <a:spLocks noGrp="1"/>
          </p:cNvSpPr>
          <p:nvPr>
            <p:ph idx="1"/>
          </p:nvPr>
        </p:nvSpPr>
        <p:spPr>
          <a:xfrm>
            <a:off x="5375916" y="1148734"/>
            <a:ext cx="5760672" cy="4923370"/>
          </a:xfrm>
        </p:spPr>
        <p:txBody>
          <a:bodyPr>
            <a:noAutofit/>
          </a:bodyPr>
          <a:lstStyle>
            <a:lvl1pPr>
              <a:buClr>
                <a:schemeClr val="accent1"/>
              </a:buClr>
              <a:buSzPct val="115000"/>
              <a:defRPr/>
            </a:lvl1pPr>
            <a:lvl2pPr marL="762000" indent="-304800">
              <a:buClr>
                <a:schemeClr val="tx1"/>
              </a:buClr>
              <a:buFont typeface="Arial" panose="020B0604020202020204" pitchFamily="34" charset="0"/>
              <a:buChar char="•"/>
              <a:tabLs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3881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resenter Bi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0655" y="2793176"/>
            <a:ext cx="4615296" cy="1424836"/>
          </a:xfrm>
        </p:spPr>
        <p:txBody>
          <a:bodyPr anchor="b">
            <a:noAutofit/>
          </a:bodyPr>
          <a:lstStyle>
            <a:lvl1pPr algn="l">
              <a:defRPr sz="5400"/>
            </a:lvl1pPr>
          </a:lstStyle>
          <a:p>
            <a:r>
              <a:rPr lang="en-US"/>
              <a:t>It’s nice to meet you!</a:t>
            </a:r>
          </a:p>
        </p:txBody>
      </p:sp>
      <p:sp>
        <p:nvSpPr>
          <p:cNvPr id="3" name="Subtitle 2"/>
          <p:cNvSpPr>
            <a:spLocks noGrp="1"/>
          </p:cNvSpPr>
          <p:nvPr>
            <p:ph type="subTitle" idx="1" hasCustomPrompt="1"/>
          </p:nvPr>
        </p:nvSpPr>
        <p:spPr>
          <a:xfrm>
            <a:off x="1060655" y="4389112"/>
            <a:ext cx="6655496" cy="531552"/>
          </a:xfrm>
        </p:spPr>
        <p:txBody>
          <a:bodyPr>
            <a:noAutofit/>
          </a:bodyPr>
          <a:lstStyle>
            <a:lvl1pPr marL="0" indent="0" algn="l">
              <a:buNone/>
              <a:defRPr sz="2800" b="1"/>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Name of Presenter</a:t>
            </a:r>
          </a:p>
        </p:txBody>
      </p:sp>
      <p:sp>
        <p:nvSpPr>
          <p:cNvPr id="5" name="Text Placeholder 4">
            <a:extLst>
              <a:ext uri="{FF2B5EF4-FFF2-40B4-BE49-F238E27FC236}">
                <a16:creationId xmlns:a16="http://schemas.microsoft.com/office/drawing/2014/main" id="{9DD6A7AE-FAC5-13DE-DA1B-7D03C47738FC}"/>
              </a:ext>
            </a:extLst>
          </p:cNvPr>
          <p:cNvSpPr>
            <a:spLocks noGrp="1"/>
          </p:cNvSpPr>
          <p:nvPr>
            <p:ph type="body" sz="quarter" idx="10" hasCustomPrompt="1"/>
          </p:nvPr>
        </p:nvSpPr>
        <p:spPr>
          <a:xfrm>
            <a:off x="1060655" y="4939046"/>
            <a:ext cx="6675677" cy="356260"/>
          </a:xfrm>
        </p:spPr>
        <p:txBody>
          <a:bodyPr anchor="ctr">
            <a:noAutofit/>
          </a:bodyPr>
          <a:lstStyle>
            <a:lvl1pPr marL="0" indent="0">
              <a:buNone/>
              <a:defRPr sz="1800"/>
            </a:lvl1pPr>
            <a:lvl2pPr>
              <a:defRPr sz="1800"/>
            </a:lvl2pPr>
            <a:lvl3pPr>
              <a:defRPr sz="1800"/>
            </a:lvl3pPr>
            <a:lvl4pPr>
              <a:defRPr sz="1800"/>
            </a:lvl4pPr>
            <a:lvl5pPr>
              <a:defRPr sz="1800"/>
            </a:lvl5pPr>
          </a:lstStyle>
          <a:p>
            <a:pPr lvl="0"/>
            <a:r>
              <a:rPr lang="en-US"/>
              <a:t>pronouns</a:t>
            </a:r>
          </a:p>
        </p:txBody>
      </p:sp>
      <p:sp>
        <p:nvSpPr>
          <p:cNvPr id="7" name="Text Placeholder 6">
            <a:extLst>
              <a:ext uri="{FF2B5EF4-FFF2-40B4-BE49-F238E27FC236}">
                <a16:creationId xmlns:a16="http://schemas.microsoft.com/office/drawing/2014/main" id="{82EB3FCE-1168-F2EB-7DC8-7F68FB8D7B6C}"/>
              </a:ext>
            </a:extLst>
          </p:cNvPr>
          <p:cNvSpPr>
            <a:spLocks noGrp="1"/>
          </p:cNvSpPr>
          <p:nvPr>
            <p:ph type="body" sz="quarter" idx="11" hasCustomPrompt="1"/>
          </p:nvPr>
        </p:nvSpPr>
        <p:spPr>
          <a:xfrm>
            <a:off x="1060655" y="5315371"/>
            <a:ext cx="6688138" cy="487363"/>
          </a:xfrm>
        </p:spPr>
        <p:txBody>
          <a:bodyPr>
            <a:normAutofit/>
          </a:bodyPr>
          <a:lstStyle>
            <a:lvl1pPr marL="0" indent="0">
              <a:buNone/>
              <a:defRPr sz="1800"/>
            </a:lvl1pPr>
          </a:lstStyle>
          <a:p>
            <a:pPr lvl="0"/>
            <a:r>
              <a:rPr lang="en-US"/>
              <a:t>Title, Untapped Accessibility</a:t>
            </a:r>
          </a:p>
        </p:txBody>
      </p:sp>
      <p:sp>
        <p:nvSpPr>
          <p:cNvPr id="11" name="Picture Placeholder 10">
            <a:extLst>
              <a:ext uri="{FF2B5EF4-FFF2-40B4-BE49-F238E27FC236}">
                <a16:creationId xmlns:a16="http://schemas.microsoft.com/office/drawing/2014/main" id="{777EBCB0-F3C4-D099-6F89-CB974B9578C4}"/>
              </a:ext>
            </a:extLst>
          </p:cNvPr>
          <p:cNvSpPr>
            <a:spLocks noGrp="1"/>
          </p:cNvSpPr>
          <p:nvPr>
            <p:ph type="pic" sz="quarter" idx="12" hasCustomPrompt="1"/>
          </p:nvPr>
        </p:nvSpPr>
        <p:spPr>
          <a:xfrm>
            <a:off x="6696070" y="1388762"/>
            <a:ext cx="3795494" cy="3812145"/>
          </a:xfrm>
          <a:prstGeom prst="ellipse">
            <a:avLst/>
          </a:prstGeom>
          <a:solidFill>
            <a:schemeClr val="bg1"/>
          </a:solidFill>
        </p:spPr>
        <p:txBody>
          <a:bodyPr/>
          <a:lstStyle>
            <a:lvl1pPr marL="0" indent="0">
              <a:buNone/>
              <a:defRPr>
                <a:solidFill>
                  <a:schemeClr val="tx1"/>
                </a:solidFill>
              </a:defRPr>
            </a:lvl1pPr>
          </a:lstStyle>
          <a:p>
            <a:r>
              <a:rPr lang="en-US"/>
              <a:t>Picture</a:t>
            </a:r>
          </a:p>
        </p:txBody>
      </p:sp>
    </p:spTree>
    <p:extLst>
      <p:ext uri="{BB962C8B-B14F-4D97-AF65-F5344CB8AC3E}">
        <p14:creationId xmlns:p14="http://schemas.microsoft.com/office/powerpoint/2010/main" val="3302657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4ECDA13-8EB1-C722-DEF0-7B23AA2B1E65}"/>
              </a:ext>
            </a:extLst>
          </p:cNvPr>
          <p:cNvSpPr>
            <a:spLocks noGrp="1"/>
          </p:cNvSpPr>
          <p:nvPr>
            <p:ph type="ctrTitle" hasCustomPrompt="1"/>
          </p:nvPr>
        </p:nvSpPr>
        <p:spPr>
          <a:xfrm>
            <a:off x="1524000" y="1971492"/>
            <a:ext cx="9144000" cy="2387600"/>
          </a:xfrm>
        </p:spPr>
        <p:txBody>
          <a:bodyPr anchor="ctr">
            <a:normAutofit/>
          </a:bodyPr>
          <a:lstStyle>
            <a:lvl1pPr algn="ctr">
              <a:defRPr sz="6000"/>
            </a:lvl1pPr>
          </a:lstStyle>
          <a:p>
            <a:r>
              <a:rPr lang="en-US"/>
              <a:t>Section break</a:t>
            </a:r>
          </a:p>
        </p:txBody>
      </p:sp>
      <p:sp>
        <p:nvSpPr>
          <p:cNvPr id="8" name="Subtitle 2">
            <a:extLst>
              <a:ext uri="{FF2B5EF4-FFF2-40B4-BE49-F238E27FC236}">
                <a16:creationId xmlns:a16="http://schemas.microsoft.com/office/drawing/2014/main" id="{F697C184-5226-B7AC-CA49-48999A077230}"/>
              </a:ext>
            </a:extLst>
          </p:cNvPr>
          <p:cNvSpPr>
            <a:spLocks noGrp="1"/>
          </p:cNvSpPr>
          <p:nvPr>
            <p:ph type="subTitle" idx="1" hasCustomPrompt="1"/>
          </p:nvPr>
        </p:nvSpPr>
        <p:spPr>
          <a:xfrm>
            <a:off x="1524000" y="4571040"/>
            <a:ext cx="9144000" cy="1655763"/>
          </a:xfrm>
        </p:spPr>
        <p:txBody>
          <a:bodyPr>
            <a:normAutofit/>
          </a:bodyPr>
          <a:lstStyle>
            <a:lvl1pPr marL="0" indent="0" algn="ctr">
              <a:lnSpc>
                <a:spcPct val="100000"/>
              </a:lnSpc>
              <a:buNone/>
              <a:defRPr sz="2400" b="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Section break subtitle</a:t>
            </a:r>
          </a:p>
        </p:txBody>
      </p:sp>
    </p:spTree>
    <p:extLst>
      <p:ext uri="{BB962C8B-B14F-4D97-AF65-F5344CB8AC3E}">
        <p14:creationId xmlns:p14="http://schemas.microsoft.com/office/powerpoint/2010/main" val="2929686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and Content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descr="A yellow sign with black letters  AI-generated content may be incorrect.">
            <a:extLst>
              <a:ext uri="{FF2B5EF4-FFF2-40B4-BE49-F238E27FC236}">
                <a16:creationId xmlns:a16="http://schemas.microsoft.com/office/drawing/2014/main" id="{03BA9457-549A-88F7-ED87-5AE87DFB975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36553" y="5251450"/>
            <a:ext cx="838200" cy="1606550"/>
          </a:xfrm>
          <a:prstGeom prst="rect">
            <a:avLst/>
          </a:prstGeom>
        </p:spPr>
      </p:pic>
      <p:sp>
        <p:nvSpPr>
          <p:cNvPr id="2" name="Title 1">
            <a:extLst>
              <a:ext uri="{FF2B5EF4-FFF2-40B4-BE49-F238E27FC236}">
                <a16:creationId xmlns:a16="http://schemas.microsoft.com/office/drawing/2014/main" id="{B0B72BA2-6884-6004-83AD-51ED13413970}"/>
              </a:ext>
            </a:extLst>
          </p:cNvPr>
          <p:cNvSpPr>
            <a:spLocks noGrp="1"/>
          </p:cNvSpPr>
          <p:nvPr>
            <p:ph type="title"/>
          </p:nvPr>
        </p:nvSpPr>
        <p:spPr>
          <a:xfrm>
            <a:off x="455343" y="1148733"/>
            <a:ext cx="3600420" cy="2340273"/>
          </a:xfrm>
        </p:spPr>
        <p:txBody>
          <a:bodyPr anchor="t">
            <a:noAutofit/>
          </a:bodyPr>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574B0D26-7274-C268-C99A-F86A6F7297B2}"/>
              </a:ext>
            </a:extLst>
          </p:cNvPr>
          <p:cNvSpPr>
            <a:spLocks noGrp="1"/>
          </p:cNvSpPr>
          <p:nvPr>
            <p:ph idx="1"/>
          </p:nvPr>
        </p:nvSpPr>
        <p:spPr>
          <a:xfrm>
            <a:off x="5375916" y="1148734"/>
            <a:ext cx="5760672" cy="4923370"/>
          </a:xfrm>
        </p:spPr>
        <p:txBody>
          <a:bodyPr>
            <a:noAutofit/>
          </a:bodyPr>
          <a:lstStyle>
            <a:lvl1pPr>
              <a:buClr>
                <a:schemeClr val="accent1"/>
              </a:buClr>
              <a:buSzPct val="115000"/>
              <a:defRPr/>
            </a:lvl1pPr>
            <a:lvl2pPr marL="762000" indent="-304800">
              <a:buClr>
                <a:schemeClr val="tx1"/>
              </a:buClr>
              <a:buFont typeface="Arial" panose="020B0604020202020204" pitchFamily="34" charset="0"/>
              <a:buChar char="•"/>
              <a:tabLs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744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Quot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4BA4F55-6329-A19E-F218-3CC586351FEA}"/>
              </a:ext>
            </a:extLst>
          </p:cNvPr>
          <p:cNvSpPr>
            <a:spLocks noGrp="1"/>
          </p:cNvSpPr>
          <p:nvPr>
            <p:ph idx="1" hasCustomPrompt="1"/>
          </p:nvPr>
        </p:nvSpPr>
        <p:spPr>
          <a:xfrm>
            <a:off x="1295440" y="788694"/>
            <a:ext cx="5340623" cy="4500524"/>
          </a:xfrm>
        </p:spPr>
        <p:txBody>
          <a:bodyPr anchor="ctr"/>
          <a:lstStyle>
            <a:lvl1pPr marL="9525" indent="0">
              <a:buNone/>
              <a:defRPr sz="4000">
                <a:solidFill>
                  <a:schemeClr val="tx1"/>
                </a:solidFill>
              </a:defRPr>
            </a:lvl1pPr>
            <a:lvl2pPr marL="449263" indent="0">
              <a:buNone/>
              <a:defRPr sz="4800"/>
            </a:lvl2pPr>
            <a:lvl3pPr marL="914400" indent="0">
              <a:buNone/>
              <a:defRPr sz="4800"/>
            </a:lvl3pPr>
            <a:lvl4pPr marL="1371600" indent="0">
              <a:buNone/>
              <a:defRPr sz="4800"/>
            </a:lvl4pPr>
            <a:lvl5pPr marL="1828800" indent="0">
              <a:buNone/>
              <a:defRPr sz="4800"/>
            </a:lvl5pPr>
          </a:lstStyle>
          <a:p>
            <a:pPr lvl="0"/>
            <a:r>
              <a:rPr lang="en-US"/>
              <a:t>Quote Click to edit Master text styles</a:t>
            </a:r>
          </a:p>
        </p:txBody>
      </p:sp>
      <p:sp>
        <p:nvSpPr>
          <p:cNvPr id="3" name="Text Placeholder 3">
            <a:extLst>
              <a:ext uri="{FF2B5EF4-FFF2-40B4-BE49-F238E27FC236}">
                <a16:creationId xmlns:a16="http://schemas.microsoft.com/office/drawing/2014/main" id="{56ACA3ED-DD8E-764E-DE3B-5E3BE1A1289F}"/>
              </a:ext>
            </a:extLst>
          </p:cNvPr>
          <p:cNvSpPr>
            <a:spLocks noGrp="1"/>
          </p:cNvSpPr>
          <p:nvPr>
            <p:ph type="body" sz="quarter" idx="10" hasCustomPrompt="1"/>
          </p:nvPr>
        </p:nvSpPr>
        <p:spPr>
          <a:xfrm>
            <a:off x="635000" y="1148733"/>
            <a:ext cx="1500538" cy="2100245"/>
          </a:xfrm>
        </p:spPr>
        <p:txBody>
          <a:bodyPr/>
          <a:lstStyle>
            <a:lvl1pPr marL="9525" indent="0">
              <a:buNone/>
              <a:defRPr sz="17500">
                <a:solidFill>
                  <a:schemeClr val="accent2"/>
                </a:solidFill>
              </a:defRPr>
            </a:lvl1pPr>
          </a:lstStyle>
          <a:p>
            <a:pPr lvl="0"/>
            <a:r>
              <a:rPr lang="en-US"/>
              <a:t>“</a:t>
            </a:r>
          </a:p>
        </p:txBody>
      </p:sp>
    </p:spTree>
    <p:extLst>
      <p:ext uri="{BB962C8B-B14F-4D97-AF65-F5344CB8AC3E}">
        <p14:creationId xmlns:p14="http://schemas.microsoft.com/office/powerpoint/2010/main" val="1571288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22A08-4732-8A2D-6F0D-909552241501}"/>
              </a:ext>
            </a:extLst>
          </p:cNvPr>
          <p:cNvSpPr>
            <a:spLocks noGrp="1"/>
          </p:cNvSpPr>
          <p:nvPr>
            <p:ph type="title" hasCustomPrompt="1"/>
          </p:nvPr>
        </p:nvSpPr>
        <p:spPr>
          <a:xfrm>
            <a:off x="838200" y="1148734"/>
            <a:ext cx="3817631" cy="1560181"/>
          </a:xfrm>
        </p:spPr>
        <p:txBody>
          <a:bodyPr anchor="t"/>
          <a:lstStyle>
            <a:lvl1pPr>
              <a:defRPr>
                <a:solidFill>
                  <a:schemeClr val="bg1"/>
                </a:solidFill>
              </a:defRPr>
            </a:lvl1pPr>
          </a:lstStyle>
          <a:p>
            <a:r>
              <a:rPr lang="en-US"/>
              <a:t>Feel</a:t>
            </a:r>
          </a:p>
        </p:txBody>
      </p:sp>
      <p:sp>
        <p:nvSpPr>
          <p:cNvPr id="10" name="Content Placeholder 9">
            <a:extLst>
              <a:ext uri="{FF2B5EF4-FFF2-40B4-BE49-F238E27FC236}">
                <a16:creationId xmlns:a16="http://schemas.microsoft.com/office/drawing/2014/main" id="{1BF341E0-AE9A-FC68-2400-621EE79C6F30}"/>
              </a:ext>
            </a:extLst>
          </p:cNvPr>
          <p:cNvSpPr>
            <a:spLocks noGrp="1"/>
          </p:cNvSpPr>
          <p:nvPr>
            <p:ph sz="quarter" idx="15"/>
          </p:nvPr>
        </p:nvSpPr>
        <p:spPr>
          <a:xfrm>
            <a:off x="5375915" y="1148734"/>
            <a:ext cx="5460359" cy="4801216"/>
          </a:xfrm>
        </p:spPr>
        <p:txBody>
          <a:bodyPr/>
          <a:lstStyle>
            <a:lvl1pPr marL="450850" indent="-441325">
              <a:buFont typeface="System Font Regular"/>
              <a:buChar char="➔"/>
              <a:tabLst/>
              <a:defRPr/>
            </a:lvl1pPr>
            <a:lvl2pPr marL="792163" indent="-34290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2235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eam 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22A08-4732-8A2D-6F0D-909552241501}"/>
              </a:ext>
            </a:extLst>
          </p:cNvPr>
          <p:cNvSpPr>
            <a:spLocks noGrp="1"/>
          </p:cNvSpPr>
          <p:nvPr>
            <p:ph type="title"/>
          </p:nvPr>
        </p:nvSpPr>
        <p:spPr>
          <a:xfrm>
            <a:off x="815384" y="964284"/>
            <a:ext cx="10058361" cy="1023638"/>
          </a:xfrm>
        </p:spPr>
        <p:txBody>
          <a:bodyPr/>
          <a:lstStyle/>
          <a:p>
            <a:r>
              <a:rPr lang="en-US"/>
              <a:t>Click to edit Master title style</a:t>
            </a:r>
          </a:p>
        </p:txBody>
      </p:sp>
      <p:sp>
        <p:nvSpPr>
          <p:cNvPr id="5" name="Picture Placeholder 10">
            <a:extLst>
              <a:ext uri="{FF2B5EF4-FFF2-40B4-BE49-F238E27FC236}">
                <a16:creationId xmlns:a16="http://schemas.microsoft.com/office/drawing/2014/main" id="{286B0907-74D6-6A06-3458-5E3EC8B121BC}"/>
              </a:ext>
            </a:extLst>
          </p:cNvPr>
          <p:cNvSpPr>
            <a:spLocks noGrp="1"/>
          </p:cNvSpPr>
          <p:nvPr>
            <p:ph type="pic" sz="quarter" idx="12" hasCustomPrompt="1"/>
          </p:nvPr>
        </p:nvSpPr>
        <p:spPr>
          <a:xfrm>
            <a:off x="8206004" y="2146155"/>
            <a:ext cx="2529682" cy="2540780"/>
          </a:xfrm>
          <a:prstGeom prst="ellipse">
            <a:avLst/>
          </a:prstGeom>
          <a:solidFill>
            <a:schemeClr val="bg1"/>
          </a:solidFill>
        </p:spPr>
        <p:txBody>
          <a:bodyPr/>
          <a:lstStyle>
            <a:lvl1pPr marL="0" indent="0">
              <a:buNone/>
              <a:defRPr>
                <a:solidFill>
                  <a:schemeClr val="tx1"/>
                </a:solidFill>
              </a:defRPr>
            </a:lvl1pPr>
          </a:lstStyle>
          <a:p>
            <a:r>
              <a:rPr lang="en-US"/>
              <a:t>Picture</a:t>
            </a:r>
          </a:p>
        </p:txBody>
      </p:sp>
      <p:sp>
        <p:nvSpPr>
          <p:cNvPr id="6" name="Picture Placeholder 10">
            <a:extLst>
              <a:ext uri="{FF2B5EF4-FFF2-40B4-BE49-F238E27FC236}">
                <a16:creationId xmlns:a16="http://schemas.microsoft.com/office/drawing/2014/main" id="{5D9C2B44-93FA-7D6D-4B58-F887F61CE221}"/>
              </a:ext>
            </a:extLst>
          </p:cNvPr>
          <p:cNvSpPr>
            <a:spLocks noGrp="1"/>
          </p:cNvSpPr>
          <p:nvPr>
            <p:ph type="pic" sz="quarter" idx="13" hasCustomPrompt="1"/>
          </p:nvPr>
        </p:nvSpPr>
        <p:spPr>
          <a:xfrm>
            <a:off x="4750722" y="2158610"/>
            <a:ext cx="2529682" cy="2540780"/>
          </a:xfrm>
          <a:prstGeom prst="ellipse">
            <a:avLst/>
          </a:prstGeom>
          <a:solidFill>
            <a:schemeClr val="bg1"/>
          </a:solidFill>
        </p:spPr>
        <p:txBody>
          <a:bodyPr/>
          <a:lstStyle>
            <a:lvl1pPr marL="0" indent="0">
              <a:buNone/>
              <a:defRPr>
                <a:solidFill>
                  <a:schemeClr val="tx1"/>
                </a:solidFill>
              </a:defRPr>
            </a:lvl1pPr>
          </a:lstStyle>
          <a:p>
            <a:r>
              <a:rPr lang="en-US"/>
              <a:t>Picture</a:t>
            </a:r>
          </a:p>
        </p:txBody>
      </p:sp>
      <p:sp>
        <p:nvSpPr>
          <p:cNvPr id="7" name="Picture Placeholder 10">
            <a:extLst>
              <a:ext uri="{FF2B5EF4-FFF2-40B4-BE49-F238E27FC236}">
                <a16:creationId xmlns:a16="http://schemas.microsoft.com/office/drawing/2014/main" id="{78DE7DD0-296B-9B0E-C2D6-0C6DD58742FC}"/>
              </a:ext>
            </a:extLst>
          </p:cNvPr>
          <p:cNvSpPr>
            <a:spLocks noGrp="1"/>
          </p:cNvSpPr>
          <p:nvPr>
            <p:ph type="pic" sz="quarter" idx="14" hasCustomPrompt="1"/>
          </p:nvPr>
        </p:nvSpPr>
        <p:spPr>
          <a:xfrm>
            <a:off x="1295440" y="2158610"/>
            <a:ext cx="2529682" cy="2540780"/>
          </a:xfrm>
          <a:prstGeom prst="ellipse">
            <a:avLst/>
          </a:prstGeom>
          <a:solidFill>
            <a:schemeClr val="bg1"/>
          </a:solidFill>
        </p:spPr>
        <p:txBody>
          <a:bodyPr/>
          <a:lstStyle>
            <a:lvl1pPr marL="0" indent="0">
              <a:buNone/>
              <a:defRPr>
                <a:solidFill>
                  <a:schemeClr val="tx1"/>
                </a:solidFill>
              </a:defRPr>
            </a:lvl1pPr>
          </a:lstStyle>
          <a:p>
            <a:r>
              <a:rPr lang="en-US"/>
              <a:t>Picture</a:t>
            </a:r>
          </a:p>
        </p:txBody>
      </p:sp>
      <p:sp>
        <p:nvSpPr>
          <p:cNvPr id="9" name="Text Placeholder 4">
            <a:extLst>
              <a:ext uri="{FF2B5EF4-FFF2-40B4-BE49-F238E27FC236}">
                <a16:creationId xmlns:a16="http://schemas.microsoft.com/office/drawing/2014/main" id="{47B4266C-05BF-1BC2-AA3C-F0EE319BF819}"/>
              </a:ext>
            </a:extLst>
          </p:cNvPr>
          <p:cNvSpPr>
            <a:spLocks noGrp="1"/>
          </p:cNvSpPr>
          <p:nvPr>
            <p:ph type="body" sz="quarter" idx="10" hasCustomPrompt="1"/>
          </p:nvPr>
        </p:nvSpPr>
        <p:spPr>
          <a:xfrm>
            <a:off x="1273006" y="5302539"/>
            <a:ext cx="2981358" cy="356260"/>
          </a:xfrm>
        </p:spPr>
        <p:txBody>
          <a:bodyPr anchor="ctr">
            <a:noAutofit/>
          </a:bodyPr>
          <a:lstStyle>
            <a:lvl1pPr marL="0" indent="0">
              <a:buNone/>
              <a:defRPr sz="1800"/>
            </a:lvl1pPr>
            <a:lvl2pPr>
              <a:defRPr sz="1800"/>
            </a:lvl2pPr>
            <a:lvl3pPr>
              <a:defRPr sz="1800"/>
            </a:lvl3pPr>
            <a:lvl4pPr>
              <a:defRPr sz="1800"/>
            </a:lvl4pPr>
            <a:lvl5pPr>
              <a:defRPr sz="1800"/>
            </a:lvl5pPr>
          </a:lstStyle>
          <a:p>
            <a:pPr lvl="0"/>
            <a:r>
              <a:rPr lang="en-US"/>
              <a:t>pronouns</a:t>
            </a:r>
          </a:p>
        </p:txBody>
      </p:sp>
      <p:sp>
        <p:nvSpPr>
          <p:cNvPr id="10" name="Text Placeholder 6">
            <a:extLst>
              <a:ext uri="{FF2B5EF4-FFF2-40B4-BE49-F238E27FC236}">
                <a16:creationId xmlns:a16="http://schemas.microsoft.com/office/drawing/2014/main" id="{8C377D1C-65AB-EAB5-C6C6-5F872EB4EF7E}"/>
              </a:ext>
            </a:extLst>
          </p:cNvPr>
          <p:cNvSpPr>
            <a:spLocks noGrp="1"/>
          </p:cNvSpPr>
          <p:nvPr>
            <p:ph type="body" sz="quarter" idx="11" hasCustomPrompt="1"/>
          </p:nvPr>
        </p:nvSpPr>
        <p:spPr>
          <a:xfrm>
            <a:off x="1275499" y="5696143"/>
            <a:ext cx="2986923" cy="487363"/>
          </a:xfrm>
        </p:spPr>
        <p:txBody>
          <a:bodyPr>
            <a:normAutofit/>
          </a:bodyPr>
          <a:lstStyle>
            <a:lvl1pPr marL="0" indent="0">
              <a:buNone/>
              <a:defRPr sz="1800"/>
            </a:lvl1pPr>
          </a:lstStyle>
          <a:p>
            <a:pPr lvl="0"/>
            <a:r>
              <a:rPr lang="en-US"/>
              <a:t>Title, Untapped Accessibility</a:t>
            </a:r>
          </a:p>
        </p:txBody>
      </p:sp>
      <p:sp>
        <p:nvSpPr>
          <p:cNvPr id="16" name="Text Placeholder 13">
            <a:extLst>
              <a:ext uri="{FF2B5EF4-FFF2-40B4-BE49-F238E27FC236}">
                <a16:creationId xmlns:a16="http://schemas.microsoft.com/office/drawing/2014/main" id="{01A647FE-36E6-8AE5-3E20-A8A777B8F6E0}"/>
              </a:ext>
            </a:extLst>
          </p:cNvPr>
          <p:cNvSpPr>
            <a:spLocks noGrp="1"/>
          </p:cNvSpPr>
          <p:nvPr>
            <p:ph type="body" sz="quarter" idx="26"/>
          </p:nvPr>
        </p:nvSpPr>
        <p:spPr>
          <a:xfrm>
            <a:off x="1251590" y="4845168"/>
            <a:ext cx="2936157" cy="776287"/>
          </a:xfrm>
        </p:spPr>
        <p:txBody>
          <a:bodyPr/>
          <a:lstStyle>
            <a:lvl1pPr marL="9525" indent="0">
              <a:buNone/>
              <a:defRPr/>
            </a:lvl1pPr>
          </a:lstStyle>
          <a:p>
            <a:pPr lvl="0"/>
            <a:r>
              <a:rPr lang="en-US"/>
              <a:t>Click to edit Master text styles</a:t>
            </a:r>
          </a:p>
        </p:txBody>
      </p:sp>
      <p:sp>
        <p:nvSpPr>
          <p:cNvPr id="23" name="Text Placeholder 4">
            <a:extLst>
              <a:ext uri="{FF2B5EF4-FFF2-40B4-BE49-F238E27FC236}">
                <a16:creationId xmlns:a16="http://schemas.microsoft.com/office/drawing/2014/main" id="{2D70B1E8-8940-BBDA-9778-56D40BA6C5F5}"/>
              </a:ext>
            </a:extLst>
          </p:cNvPr>
          <p:cNvSpPr>
            <a:spLocks noGrp="1"/>
          </p:cNvSpPr>
          <p:nvPr>
            <p:ph type="body" sz="quarter" idx="27" hasCustomPrompt="1"/>
          </p:nvPr>
        </p:nvSpPr>
        <p:spPr>
          <a:xfrm>
            <a:off x="4772137" y="5339883"/>
            <a:ext cx="2986923" cy="356260"/>
          </a:xfrm>
        </p:spPr>
        <p:txBody>
          <a:bodyPr anchor="ctr">
            <a:noAutofit/>
          </a:bodyPr>
          <a:lstStyle>
            <a:lvl1pPr marL="0" indent="0">
              <a:buNone/>
              <a:defRPr sz="1800"/>
            </a:lvl1pPr>
            <a:lvl2pPr>
              <a:defRPr sz="1800"/>
            </a:lvl2pPr>
            <a:lvl3pPr>
              <a:defRPr sz="1800"/>
            </a:lvl3pPr>
            <a:lvl4pPr>
              <a:defRPr sz="1800"/>
            </a:lvl4pPr>
            <a:lvl5pPr>
              <a:defRPr sz="1800"/>
            </a:lvl5pPr>
          </a:lstStyle>
          <a:p>
            <a:pPr lvl="0"/>
            <a:r>
              <a:rPr lang="en-US"/>
              <a:t>pronouns</a:t>
            </a:r>
          </a:p>
        </p:txBody>
      </p:sp>
      <p:sp>
        <p:nvSpPr>
          <p:cNvPr id="24" name="Text Placeholder 6">
            <a:extLst>
              <a:ext uri="{FF2B5EF4-FFF2-40B4-BE49-F238E27FC236}">
                <a16:creationId xmlns:a16="http://schemas.microsoft.com/office/drawing/2014/main" id="{02836759-C3CC-879D-436C-79AA3E503957}"/>
              </a:ext>
            </a:extLst>
          </p:cNvPr>
          <p:cNvSpPr>
            <a:spLocks noGrp="1"/>
          </p:cNvSpPr>
          <p:nvPr>
            <p:ph type="body" sz="quarter" idx="28" hasCustomPrompt="1"/>
          </p:nvPr>
        </p:nvSpPr>
        <p:spPr>
          <a:xfrm>
            <a:off x="4774631" y="5733487"/>
            <a:ext cx="2992498" cy="487363"/>
          </a:xfrm>
        </p:spPr>
        <p:txBody>
          <a:bodyPr>
            <a:normAutofit/>
          </a:bodyPr>
          <a:lstStyle>
            <a:lvl1pPr marL="0" indent="0">
              <a:buNone/>
              <a:defRPr sz="1800"/>
            </a:lvl1pPr>
          </a:lstStyle>
          <a:p>
            <a:pPr lvl="0"/>
            <a:r>
              <a:rPr lang="en-US"/>
              <a:t>Title, Untapped Accessibility</a:t>
            </a:r>
          </a:p>
        </p:txBody>
      </p:sp>
      <p:sp>
        <p:nvSpPr>
          <p:cNvPr id="25" name="Text Placeholder 13">
            <a:extLst>
              <a:ext uri="{FF2B5EF4-FFF2-40B4-BE49-F238E27FC236}">
                <a16:creationId xmlns:a16="http://schemas.microsoft.com/office/drawing/2014/main" id="{7F0E5677-A7B8-BA93-B43B-18F782205A86}"/>
              </a:ext>
            </a:extLst>
          </p:cNvPr>
          <p:cNvSpPr>
            <a:spLocks noGrp="1"/>
          </p:cNvSpPr>
          <p:nvPr>
            <p:ph type="body" sz="quarter" idx="29"/>
          </p:nvPr>
        </p:nvSpPr>
        <p:spPr>
          <a:xfrm>
            <a:off x="4750722" y="4882512"/>
            <a:ext cx="2941637" cy="776287"/>
          </a:xfrm>
        </p:spPr>
        <p:txBody>
          <a:bodyPr/>
          <a:lstStyle>
            <a:lvl1pPr marL="9525" indent="0">
              <a:buNone/>
              <a:defRPr/>
            </a:lvl1pPr>
          </a:lstStyle>
          <a:p>
            <a:pPr lvl="0"/>
            <a:r>
              <a:rPr lang="en-US"/>
              <a:t>Click to edit Master text styles</a:t>
            </a:r>
          </a:p>
        </p:txBody>
      </p:sp>
      <p:sp>
        <p:nvSpPr>
          <p:cNvPr id="27" name="Text Placeholder 4">
            <a:extLst>
              <a:ext uri="{FF2B5EF4-FFF2-40B4-BE49-F238E27FC236}">
                <a16:creationId xmlns:a16="http://schemas.microsoft.com/office/drawing/2014/main" id="{2EDDF314-AABF-0587-66A9-628F544F1EC1}"/>
              </a:ext>
            </a:extLst>
          </p:cNvPr>
          <p:cNvSpPr>
            <a:spLocks noGrp="1"/>
          </p:cNvSpPr>
          <p:nvPr>
            <p:ph type="body" sz="quarter" idx="30" hasCustomPrompt="1"/>
          </p:nvPr>
        </p:nvSpPr>
        <p:spPr>
          <a:xfrm>
            <a:off x="8357237" y="5302539"/>
            <a:ext cx="2986923" cy="356260"/>
          </a:xfrm>
        </p:spPr>
        <p:txBody>
          <a:bodyPr anchor="ctr">
            <a:noAutofit/>
          </a:bodyPr>
          <a:lstStyle>
            <a:lvl1pPr marL="0" indent="0">
              <a:buNone/>
              <a:defRPr sz="1800"/>
            </a:lvl1pPr>
            <a:lvl2pPr>
              <a:defRPr sz="1800"/>
            </a:lvl2pPr>
            <a:lvl3pPr>
              <a:defRPr sz="1800"/>
            </a:lvl3pPr>
            <a:lvl4pPr>
              <a:defRPr sz="1800"/>
            </a:lvl4pPr>
            <a:lvl5pPr>
              <a:defRPr sz="1800"/>
            </a:lvl5pPr>
          </a:lstStyle>
          <a:p>
            <a:pPr lvl="0"/>
            <a:r>
              <a:rPr lang="en-US"/>
              <a:t>pronouns</a:t>
            </a:r>
          </a:p>
        </p:txBody>
      </p:sp>
      <p:sp>
        <p:nvSpPr>
          <p:cNvPr id="28" name="Text Placeholder 6">
            <a:extLst>
              <a:ext uri="{FF2B5EF4-FFF2-40B4-BE49-F238E27FC236}">
                <a16:creationId xmlns:a16="http://schemas.microsoft.com/office/drawing/2014/main" id="{B4A3F87D-EBB5-708D-5943-FB7C50607866}"/>
              </a:ext>
            </a:extLst>
          </p:cNvPr>
          <p:cNvSpPr>
            <a:spLocks noGrp="1"/>
          </p:cNvSpPr>
          <p:nvPr>
            <p:ph type="body" sz="quarter" idx="31" hasCustomPrompt="1"/>
          </p:nvPr>
        </p:nvSpPr>
        <p:spPr>
          <a:xfrm>
            <a:off x="8359731" y="5696143"/>
            <a:ext cx="2992498" cy="487363"/>
          </a:xfrm>
        </p:spPr>
        <p:txBody>
          <a:bodyPr>
            <a:normAutofit/>
          </a:bodyPr>
          <a:lstStyle>
            <a:lvl1pPr marL="0" indent="0">
              <a:buNone/>
              <a:defRPr sz="1800"/>
            </a:lvl1pPr>
          </a:lstStyle>
          <a:p>
            <a:pPr lvl="0"/>
            <a:r>
              <a:rPr lang="en-US"/>
              <a:t>Title, Untapped Accessibility</a:t>
            </a:r>
          </a:p>
        </p:txBody>
      </p:sp>
      <p:sp>
        <p:nvSpPr>
          <p:cNvPr id="29" name="Text Placeholder 13">
            <a:extLst>
              <a:ext uri="{FF2B5EF4-FFF2-40B4-BE49-F238E27FC236}">
                <a16:creationId xmlns:a16="http://schemas.microsoft.com/office/drawing/2014/main" id="{753B9411-9AFD-2774-B064-C0D6958EA8CD}"/>
              </a:ext>
            </a:extLst>
          </p:cNvPr>
          <p:cNvSpPr>
            <a:spLocks noGrp="1"/>
          </p:cNvSpPr>
          <p:nvPr>
            <p:ph type="body" sz="quarter" idx="32"/>
          </p:nvPr>
        </p:nvSpPr>
        <p:spPr>
          <a:xfrm>
            <a:off x="8335822" y="4845168"/>
            <a:ext cx="2941637" cy="776287"/>
          </a:xfrm>
        </p:spPr>
        <p:txBody>
          <a:bodyPr/>
          <a:lstStyle>
            <a:lvl1pPr marL="9525" indent="0">
              <a:buNone/>
              <a:defRPr/>
            </a:lvl1pPr>
          </a:lstStyle>
          <a:p>
            <a:pPr lvl="0"/>
            <a:r>
              <a:rPr lang="en-US"/>
              <a:t>Click to edit Master text styles</a:t>
            </a:r>
          </a:p>
        </p:txBody>
      </p:sp>
    </p:spTree>
    <p:extLst>
      <p:ext uri="{BB962C8B-B14F-4D97-AF65-F5344CB8AC3E}">
        <p14:creationId xmlns:p14="http://schemas.microsoft.com/office/powerpoint/2010/main" val="5008249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lient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22A08-4732-8A2D-6F0D-909552241501}"/>
              </a:ext>
            </a:extLst>
          </p:cNvPr>
          <p:cNvSpPr>
            <a:spLocks noGrp="1"/>
          </p:cNvSpPr>
          <p:nvPr>
            <p:ph type="title"/>
          </p:nvPr>
        </p:nvSpPr>
        <p:spPr>
          <a:xfrm>
            <a:off x="838199" y="365125"/>
            <a:ext cx="10058361" cy="1023638"/>
          </a:xfrm>
        </p:spPr>
        <p:txBody>
          <a:bodyPr/>
          <a:lstStyle/>
          <a:p>
            <a:r>
              <a:rPr lang="en-US"/>
              <a:t>Click to edit Master title style</a:t>
            </a:r>
          </a:p>
        </p:txBody>
      </p:sp>
      <p:sp>
        <p:nvSpPr>
          <p:cNvPr id="3" name="Subtitle 2">
            <a:extLst>
              <a:ext uri="{FF2B5EF4-FFF2-40B4-BE49-F238E27FC236}">
                <a16:creationId xmlns:a16="http://schemas.microsoft.com/office/drawing/2014/main" id="{E4395F6F-EADD-3A77-B8A6-6E3CCBAB9946}"/>
              </a:ext>
            </a:extLst>
          </p:cNvPr>
          <p:cNvSpPr>
            <a:spLocks noGrp="1"/>
          </p:cNvSpPr>
          <p:nvPr>
            <p:ph type="subTitle" idx="15"/>
          </p:nvPr>
        </p:nvSpPr>
        <p:spPr>
          <a:xfrm>
            <a:off x="838199" y="1568783"/>
            <a:ext cx="3333960" cy="531552"/>
          </a:xfrm>
        </p:spPr>
        <p:txBody>
          <a:bodyPr>
            <a:noAutofit/>
          </a:bodyPr>
          <a:lstStyle>
            <a:lvl1pPr marL="0" indent="0" algn="l">
              <a:buNone/>
              <a:defRPr sz="2800" b="1"/>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a:p>
        </p:txBody>
      </p:sp>
    </p:spTree>
    <p:extLst>
      <p:ext uri="{BB962C8B-B14F-4D97-AF65-F5344CB8AC3E}">
        <p14:creationId xmlns:p14="http://schemas.microsoft.com/office/powerpoint/2010/main" val="19272772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22A08-4732-8A2D-6F0D-909552241501}"/>
              </a:ext>
            </a:extLst>
          </p:cNvPr>
          <p:cNvSpPr>
            <a:spLocks noGrp="1"/>
          </p:cNvSpPr>
          <p:nvPr>
            <p:ph type="title"/>
          </p:nvPr>
        </p:nvSpPr>
        <p:spPr>
          <a:xfrm>
            <a:off x="838200" y="365124"/>
            <a:ext cx="3817632" cy="234379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31F5EDE-6EB9-7371-4DBF-4B0950031F1A}"/>
              </a:ext>
            </a:extLst>
          </p:cNvPr>
          <p:cNvSpPr>
            <a:spLocks noGrp="1"/>
          </p:cNvSpPr>
          <p:nvPr>
            <p:ph idx="1" hasCustomPrompt="1"/>
          </p:nvPr>
        </p:nvSpPr>
        <p:spPr>
          <a:xfrm>
            <a:off x="838200" y="3068958"/>
            <a:ext cx="3817632" cy="2820330"/>
          </a:xfrm>
        </p:spPr>
        <p:txBody>
          <a:bodyPr/>
          <a:lstStyle>
            <a:lvl1pPr marL="9525"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Second level</a:t>
            </a:r>
          </a:p>
        </p:txBody>
      </p:sp>
      <p:sp>
        <p:nvSpPr>
          <p:cNvPr id="7" name="Rectangle 6">
            <a:extLst>
              <a:ext uri="{FF2B5EF4-FFF2-40B4-BE49-F238E27FC236}">
                <a16:creationId xmlns:a16="http://schemas.microsoft.com/office/drawing/2014/main" id="{B60F8662-9538-74F9-6F31-5BAE49948C4D}"/>
              </a:ext>
            </a:extLst>
          </p:cNvPr>
          <p:cNvSpPr/>
          <p:nvPr userDrawn="1"/>
        </p:nvSpPr>
        <p:spPr>
          <a:xfrm>
            <a:off x="7536168" y="0"/>
            <a:ext cx="4655832"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sp>
        <p:nvSpPr>
          <p:cNvPr id="9" name="Picture Placeholder 8">
            <a:extLst>
              <a:ext uri="{FF2B5EF4-FFF2-40B4-BE49-F238E27FC236}">
                <a16:creationId xmlns:a16="http://schemas.microsoft.com/office/drawing/2014/main" id="{6EF9F08B-2218-6DD0-3AB7-DBA36851ED92}"/>
              </a:ext>
            </a:extLst>
          </p:cNvPr>
          <p:cNvSpPr>
            <a:spLocks noGrp="1"/>
          </p:cNvSpPr>
          <p:nvPr>
            <p:ph type="pic" sz="quarter" idx="13"/>
          </p:nvPr>
        </p:nvSpPr>
        <p:spPr>
          <a:xfrm>
            <a:off x="5375275" y="549275"/>
            <a:ext cx="5041900" cy="5724000"/>
          </a:xfrm>
          <a:solidFill>
            <a:schemeClr val="bg2"/>
          </a:solidFill>
        </p:spPr>
        <p:txBody>
          <a:bodyPr/>
          <a:lstStyle>
            <a:lvl1pPr marL="9525" indent="0">
              <a:buFontTx/>
              <a:buNone/>
              <a:defRPr/>
            </a:lvl1pPr>
          </a:lstStyle>
          <a:p>
            <a:endParaRPr lang="en-US"/>
          </a:p>
        </p:txBody>
      </p:sp>
      <p:pic>
        <p:nvPicPr>
          <p:cNvPr id="12" name="Picture 11" descr="A yellow sign with black letters  AI-generated content may be incorrect.">
            <a:extLst>
              <a:ext uri="{FF2B5EF4-FFF2-40B4-BE49-F238E27FC236}">
                <a16:creationId xmlns:a16="http://schemas.microsoft.com/office/drawing/2014/main" id="{0517D99F-874C-E8E7-BE41-49F91FB246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36553" y="5251450"/>
            <a:ext cx="838200" cy="1606550"/>
          </a:xfrm>
          <a:prstGeom prst="rect">
            <a:avLst/>
          </a:prstGeom>
        </p:spPr>
      </p:pic>
    </p:spTree>
    <p:extLst>
      <p:ext uri="{BB962C8B-B14F-4D97-AF65-F5344CB8AC3E}">
        <p14:creationId xmlns:p14="http://schemas.microsoft.com/office/powerpoint/2010/main" val="36334590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eft banner and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22A08-4732-8A2D-6F0D-909552241501}"/>
              </a:ext>
            </a:extLst>
          </p:cNvPr>
          <p:cNvSpPr>
            <a:spLocks noGrp="1"/>
          </p:cNvSpPr>
          <p:nvPr>
            <p:ph type="title" hasCustomPrompt="1"/>
          </p:nvPr>
        </p:nvSpPr>
        <p:spPr>
          <a:xfrm>
            <a:off x="838200" y="1088727"/>
            <a:ext cx="3157555" cy="1440167"/>
          </a:xfrm>
        </p:spPr>
        <p:txBody>
          <a:bodyPr anchor="t"/>
          <a:lstStyle>
            <a:lvl1pPr>
              <a:defRPr>
                <a:solidFill>
                  <a:schemeClr val="bg1"/>
                </a:solidFill>
              </a:defRPr>
            </a:lvl1pPr>
          </a:lstStyle>
          <a:p>
            <a:r>
              <a:rPr lang="en-US"/>
              <a:t>Feel</a:t>
            </a:r>
          </a:p>
        </p:txBody>
      </p:sp>
      <p:sp>
        <p:nvSpPr>
          <p:cNvPr id="9" name="Picture Placeholder 8">
            <a:extLst>
              <a:ext uri="{FF2B5EF4-FFF2-40B4-BE49-F238E27FC236}">
                <a16:creationId xmlns:a16="http://schemas.microsoft.com/office/drawing/2014/main" id="{6EF9F08B-2218-6DD0-3AB7-DBA36851ED92}"/>
              </a:ext>
            </a:extLst>
          </p:cNvPr>
          <p:cNvSpPr>
            <a:spLocks noGrp="1"/>
          </p:cNvSpPr>
          <p:nvPr>
            <p:ph type="pic" sz="quarter" idx="13"/>
          </p:nvPr>
        </p:nvSpPr>
        <p:spPr>
          <a:xfrm>
            <a:off x="997200" y="2232000"/>
            <a:ext cx="2613090" cy="3600000"/>
          </a:xfrm>
          <a:solidFill>
            <a:schemeClr val="bg2"/>
          </a:solidFill>
        </p:spPr>
        <p:txBody>
          <a:bodyPr/>
          <a:lstStyle>
            <a:lvl1pPr marL="9525" indent="0">
              <a:buNone/>
              <a:defRPr/>
            </a:lvl1pPr>
          </a:lstStyle>
          <a:p>
            <a:endParaRPr lang="en-US"/>
          </a:p>
        </p:txBody>
      </p:sp>
      <p:sp>
        <p:nvSpPr>
          <p:cNvPr id="4" name="TextBox 3">
            <a:extLst>
              <a:ext uri="{FF2B5EF4-FFF2-40B4-BE49-F238E27FC236}">
                <a16:creationId xmlns:a16="http://schemas.microsoft.com/office/drawing/2014/main" id="{C7DFF423-4FD7-796B-872D-ED49FB2802CF}"/>
              </a:ext>
            </a:extLst>
          </p:cNvPr>
          <p:cNvSpPr txBox="1"/>
          <p:nvPr userDrawn="1"/>
        </p:nvSpPr>
        <p:spPr>
          <a:xfrm>
            <a:off x="815384" y="548664"/>
            <a:ext cx="1500176" cy="338554"/>
          </a:xfrm>
          <a:prstGeom prst="rect">
            <a:avLst/>
          </a:prstGeom>
          <a:solidFill>
            <a:schemeClr val="bg1"/>
          </a:solidFill>
        </p:spPr>
        <p:txBody>
          <a:bodyPr wrap="square" rtlCol="0">
            <a:spAutoFit/>
          </a:bodyPr>
          <a:lstStyle/>
          <a:p>
            <a:pPr algn="l"/>
            <a:r>
              <a:rPr lang="en-US" sz="1600" b="1" spc="300">
                <a:solidFill>
                  <a:schemeClr val="accent1"/>
                </a:solidFill>
                <a:latin typeface="Roboto" panose="02000000000000000000" pitchFamily="2" charset="0"/>
                <a:ea typeface="Roboto" panose="02000000000000000000" pitchFamily="2" charset="0"/>
              </a:rPr>
              <a:t>DEMAND</a:t>
            </a:r>
          </a:p>
        </p:txBody>
      </p:sp>
      <p:sp>
        <p:nvSpPr>
          <p:cNvPr id="6" name="Text Placeholder 5">
            <a:extLst>
              <a:ext uri="{FF2B5EF4-FFF2-40B4-BE49-F238E27FC236}">
                <a16:creationId xmlns:a16="http://schemas.microsoft.com/office/drawing/2014/main" id="{5E6F47AD-E901-058F-529F-647331D660C6}"/>
              </a:ext>
            </a:extLst>
          </p:cNvPr>
          <p:cNvSpPr>
            <a:spLocks noGrp="1"/>
          </p:cNvSpPr>
          <p:nvPr>
            <p:ph type="body" sz="quarter" idx="14" hasCustomPrompt="1"/>
          </p:nvPr>
        </p:nvSpPr>
        <p:spPr>
          <a:xfrm>
            <a:off x="1955517" y="522000"/>
            <a:ext cx="480057" cy="358775"/>
          </a:xfrm>
        </p:spPr>
        <p:txBody>
          <a:bodyPr/>
          <a:lstStyle>
            <a:lvl1pPr marL="9525" indent="0" algn="l">
              <a:buNone/>
              <a:defRPr sz="1800" b="1">
                <a:solidFill>
                  <a:schemeClr val="accent1"/>
                </a:solidFill>
              </a:defRPr>
            </a:lvl1pPr>
          </a:lstStyle>
          <a:p>
            <a:pPr lvl="0"/>
            <a:r>
              <a:rPr lang="en-US"/>
              <a:t>#</a:t>
            </a:r>
          </a:p>
        </p:txBody>
      </p:sp>
      <p:sp>
        <p:nvSpPr>
          <p:cNvPr id="10" name="Content Placeholder 9">
            <a:extLst>
              <a:ext uri="{FF2B5EF4-FFF2-40B4-BE49-F238E27FC236}">
                <a16:creationId xmlns:a16="http://schemas.microsoft.com/office/drawing/2014/main" id="{1BF341E0-AE9A-FC68-2400-621EE79C6F30}"/>
              </a:ext>
            </a:extLst>
          </p:cNvPr>
          <p:cNvSpPr>
            <a:spLocks noGrp="1"/>
          </p:cNvSpPr>
          <p:nvPr>
            <p:ph sz="quarter" idx="15"/>
          </p:nvPr>
        </p:nvSpPr>
        <p:spPr>
          <a:xfrm>
            <a:off x="5375915" y="1268748"/>
            <a:ext cx="5460359" cy="4681202"/>
          </a:xfrm>
        </p:spPr>
        <p:txBody>
          <a:bodyPr/>
          <a:lstStyle>
            <a:lvl1pPr marL="9525" indent="0">
              <a:buNone/>
              <a:defRPr/>
            </a:lvl1pPr>
            <a:lvl2pPr marL="449263"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a:extLst>
              <a:ext uri="{FF2B5EF4-FFF2-40B4-BE49-F238E27FC236}">
                <a16:creationId xmlns:a16="http://schemas.microsoft.com/office/drawing/2014/main" id="{153E72D4-84F6-32BE-530D-A846387E7C14}"/>
              </a:ext>
            </a:extLst>
          </p:cNvPr>
          <p:cNvSpPr>
            <a:spLocks noGrp="1"/>
          </p:cNvSpPr>
          <p:nvPr>
            <p:ph type="pic" sz="quarter" idx="16" hasCustomPrompt="1"/>
          </p:nvPr>
        </p:nvSpPr>
        <p:spPr>
          <a:xfrm>
            <a:off x="2495550" y="968714"/>
            <a:ext cx="2520950" cy="2280900"/>
          </a:xfrm>
        </p:spPr>
        <p:txBody>
          <a:bodyPr/>
          <a:lstStyle>
            <a:lvl1pPr marL="9525" indent="0">
              <a:buNone/>
              <a:defRPr/>
            </a:lvl1pPr>
          </a:lstStyle>
          <a:p>
            <a:r>
              <a:rPr lang="en-US"/>
              <a:t> </a:t>
            </a:r>
          </a:p>
        </p:txBody>
      </p:sp>
    </p:spTree>
    <p:extLst>
      <p:ext uri="{BB962C8B-B14F-4D97-AF65-F5344CB8AC3E}">
        <p14:creationId xmlns:p14="http://schemas.microsoft.com/office/powerpoint/2010/main" val="2055396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ft banner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22A08-4732-8A2D-6F0D-909552241501}"/>
              </a:ext>
            </a:extLst>
          </p:cNvPr>
          <p:cNvSpPr>
            <a:spLocks noGrp="1"/>
          </p:cNvSpPr>
          <p:nvPr>
            <p:ph type="title" hasCustomPrompt="1"/>
          </p:nvPr>
        </p:nvSpPr>
        <p:spPr>
          <a:xfrm>
            <a:off x="838200" y="1148734"/>
            <a:ext cx="3817631" cy="1560181"/>
          </a:xfrm>
        </p:spPr>
        <p:txBody>
          <a:bodyPr anchor="t"/>
          <a:lstStyle>
            <a:lvl1pPr>
              <a:defRPr>
                <a:solidFill>
                  <a:schemeClr val="bg1"/>
                </a:solidFill>
              </a:defRPr>
            </a:lvl1pPr>
          </a:lstStyle>
          <a:p>
            <a:r>
              <a:rPr lang="en-US"/>
              <a:t>Feel</a:t>
            </a:r>
          </a:p>
        </p:txBody>
      </p:sp>
      <p:sp>
        <p:nvSpPr>
          <p:cNvPr id="10" name="Content Placeholder 9">
            <a:extLst>
              <a:ext uri="{FF2B5EF4-FFF2-40B4-BE49-F238E27FC236}">
                <a16:creationId xmlns:a16="http://schemas.microsoft.com/office/drawing/2014/main" id="{1BF341E0-AE9A-FC68-2400-621EE79C6F30}"/>
              </a:ext>
            </a:extLst>
          </p:cNvPr>
          <p:cNvSpPr>
            <a:spLocks noGrp="1"/>
          </p:cNvSpPr>
          <p:nvPr>
            <p:ph sz="quarter" idx="15"/>
          </p:nvPr>
        </p:nvSpPr>
        <p:spPr>
          <a:xfrm>
            <a:off x="5375915" y="1148734"/>
            <a:ext cx="5460359" cy="4801216"/>
          </a:xfrm>
        </p:spPr>
        <p:txBody>
          <a:bodyPr/>
          <a:lstStyle>
            <a:lvl1pPr marL="450850" indent="-441325">
              <a:buFont typeface="System Font Regular"/>
              <a:buChar char="➔"/>
              <a:tabLst/>
              <a:defRPr/>
            </a:lvl1pPr>
            <a:lvl2pPr marL="792163" indent="-34290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1850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FE30943-D095-4322-07E5-032327035B3F}"/>
              </a:ext>
            </a:extLst>
          </p:cNvPr>
          <p:cNvSpPr>
            <a:spLocks noGrp="1"/>
          </p:cNvSpPr>
          <p:nvPr>
            <p:ph type="title"/>
          </p:nvPr>
        </p:nvSpPr>
        <p:spPr>
          <a:xfrm>
            <a:off x="838200" y="365125"/>
            <a:ext cx="8198143" cy="1623707"/>
          </a:xfrm>
        </p:spPr>
        <p:txBody>
          <a:bodyPr/>
          <a:lstStyle/>
          <a:p>
            <a:r>
              <a:rPr lang="en-US"/>
              <a:t>Click to edit Master title style</a:t>
            </a:r>
          </a:p>
        </p:txBody>
      </p:sp>
      <p:sp>
        <p:nvSpPr>
          <p:cNvPr id="9" name="Content Placeholder 2">
            <a:extLst>
              <a:ext uri="{FF2B5EF4-FFF2-40B4-BE49-F238E27FC236}">
                <a16:creationId xmlns:a16="http://schemas.microsoft.com/office/drawing/2014/main" id="{99702EC4-6750-8BC5-94A7-909F767D767C}"/>
              </a:ext>
            </a:extLst>
          </p:cNvPr>
          <p:cNvSpPr>
            <a:spLocks noGrp="1"/>
          </p:cNvSpPr>
          <p:nvPr>
            <p:ph idx="1"/>
          </p:nvPr>
        </p:nvSpPr>
        <p:spPr>
          <a:xfrm>
            <a:off x="838200" y="2124000"/>
            <a:ext cx="8198143" cy="4351338"/>
          </a:xfr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0290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971492"/>
            <a:ext cx="9144000" cy="2387600"/>
          </a:xfrm>
        </p:spPr>
        <p:txBody>
          <a:bodyPr anchor="ctr">
            <a:noAutofit/>
          </a:bodyPr>
          <a:lstStyle>
            <a:lvl1pPr algn="ctr">
              <a:defRPr sz="7200"/>
            </a:lvl1pPr>
          </a:lstStyle>
          <a:p>
            <a:r>
              <a:rPr lang="en-US"/>
              <a:t>Section </a:t>
            </a:r>
            <a:br>
              <a:rPr lang="en-US"/>
            </a:br>
            <a:r>
              <a:rPr lang="en-US"/>
              <a:t>break</a:t>
            </a:r>
          </a:p>
        </p:txBody>
      </p:sp>
      <p:sp>
        <p:nvSpPr>
          <p:cNvPr id="3" name="Subtitle 2"/>
          <p:cNvSpPr>
            <a:spLocks noGrp="1"/>
          </p:cNvSpPr>
          <p:nvPr>
            <p:ph type="subTitle" idx="1" hasCustomPrompt="1"/>
          </p:nvPr>
        </p:nvSpPr>
        <p:spPr>
          <a:xfrm>
            <a:off x="1524000" y="4571041"/>
            <a:ext cx="9144000" cy="658170"/>
          </a:xfrm>
          <a:noFill/>
        </p:spPr>
        <p:txBody>
          <a:bodyPr>
            <a:normAutofit/>
          </a:bodyPr>
          <a:lstStyle>
            <a:lvl1pPr marL="0" indent="0" algn="ctr">
              <a:lnSpc>
                <a:spcPct val="100000"/>
              </a:lnSpc>
              <a:buNone/>
              <a:defRPr sz="2400" b="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Section break subtitle</a:t>
            </a:r>
          </a:p>
        </p:txBody>
      </p:sp>
    </p:spTree>
    <p:extLst>
      <p:ext uri="{BB962C8B-B14F-4D97-AF65-F5344CB8AC3E}">
        <p14:creationId xmlns:p14="http://schemas.microsoft.com/office/powerpoint/2010/main" val="29036554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99702EC4-6750-8BC5-94A7-909F767D767C}"/>
              </a:ext>
            </a:extLst>
          </p:cNvPr>
          <p:cNvSpPr>
            <a:spLocks noGrp="1"/>
          </p:cNvSpPr>
          <p:nvPr>
            <p:ph idx="1" hasCustomPrompt="1"/>
          </p:nvPr>
        </p:nvSpPr>
        <p:spPr>
          <a:xfrm>
            <a:off x="1295440" y="788694"/>
            <a:ext cx="5340623" cy="4500524"/>
          </a:xfrm>
        </p:spPr>
        <p:txBody>
          <a:bodyPr anchor="ctr"/>
          <a:lstStyle>
            <a:lvl1pPr marL="9525" indent="0">
              <a:buNone/>
              <a:defRPr sz="4000">
                <a:solidFill>
                  <a:schemeClr val="tx1"/>
                </a:solidFill>
              </a:defRPr>
            </a:lvl1pPr>
            <a:lvl2pPr marL="449263" indent="0">
              <a:buNone/>
              <a:defRPr sz="4800"/>
            </a:lvl2pPr>
            <a:lvl3pPr marL="914400" indent="0">
              <a:buNone/>
              <a:defRPr sz="4800"/>
            </a:lvl3pPr>
            <a:lvl4pPr marL="1371600" indent="0">
              <a:buNone/>
              <a:defRPr sz="4800"/>
            </a:lvl4pPr>
            <a:lvl5pPr marL="1828800" indent="0">
              <a:buNone/>
              <a:defRPr sz="4800"/>
            </a:lvl5pPr>
          </a:lstStyle>
          <a:p>
            <a:pPr lvl="0"/>
            <a:r>
              <a:rPr lang="en-US"/>
              <a:t>Quote Click to edit Master text styles</a:t>
            </a:r>
          </a:p>
        </p:txBody>
      </p:sp>
      <p:sp>
        <p:nvSpPr>
          <p:cNvPr id="4" name="Text Placeholder 3">
            <a:extLst>
              <a:ext uri="{FF2B5EF4-FFF2-40B4-BE49-F238E27FC236}">
                <a16:creationId xmlns:a16="http://schemas.microsoft.com/office/drawing/2014/main" id="{1D325B7C-3A0D-DEFD-DA8E-DFF47F626002}"/>
              </a:ext>
            </a:extLst>
          </p:cNvPr>
          <p:cNvSpPr>
            <a:spLocks noGrp="1"/>
          </p:cNvSpPr>
          <p:nvPr>
            <p:ph type="body" sz="quarter" idx="10" hasCustomPrompt="1"/>
          </p:nvPr>
        </p:nvSpPr>
        <p:spPr>
          <a:xfrm>
            <a:off x="635000" y="1148733"/>
            <a:ext cx="1500538" cy="2100245"/>
          </a:xfrm>
        </p:spPr>
        <p:txBody>
          <a:bodyPr/>
          <a:lstStyle>
            <a:lvl1pPr marL="9525" indent="0">
              <a:buNone/>
              <a:defRPr sz="17500">
                <a:solidFill>
                  <a:schemeClr val="accent2"/>
                </a:solidFill>
              </a:defRPr>
            </a:lvl1pPr>
          </a:lstStyle>
          <a:p>
            <a:pPr lvl="0"/>
            <a:r>
              <a:rPr lang="en-US"/>
              <a:t>“</a:t>
            </a:r>
          </a:p>
        </p:txBody>
      </p:sp>
    </p:spTree>
    <p:extLst>
      <p:ext uri="{BB962C8B-B14F-4D97-AF65-F5344CB8AC3E}">
        <p14:creationId xmlns:p14="http://schemas.microsoft.com/office/powerpoint/2010/main" val="1773497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_Client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22A08-4732-8A2D-6F0D-909552241501}"/>
              </a:ext>
            </a:extLst>
          </p:cNvPr>
          <p:cNvSpPr>
            <a:spLocks noGrp="1"/>
          </p:cNvSpPr>
          <p:nvPr>
            <p:ph type="title"/>
          </p:nvPr>
        </p:nvSpPr>
        <p:spPr>
          <a:xfrm>
            <a:off x="838199" y="365125"/>
            <a:ext cx="10058361" cy="1023638"/>
          </a:xfrm>
        </p:spPr>
        <p:txBody>
          <a:bodyPr/>
          <a:lstStyle/>
          <a:p>
            <a:r>
              <a:rPr lang="en-US"/>
              <a:t>Click to edit Master title style</a:t>
            </a:r>
          </a:p>
        </p:txBody>
      </p:sp>
      <p:sp>
        <p:nvSpPr>
          <p:cNvPr id="3" name="Subtitle 2">
            <a:extLst>
              <a:ext uri="{FF2B5EF4-FFF2-40B4-BE49-F238E27FC236}">
                <a16:creationId xmlns:a16="http://schemas.microsoft.com/office/drawing/2014/main" id="{E4395F6F-EADD-3A77-B8A6-6E3CCBAB9946}"/>
              </a:ext>
            </a:extLst>
          </p:cNvPr>
          <p:cNvSpPr>
            <a:spLocks noGrp="1"/>
          </p:cNvSpPr>
          <p:nvPr>
            <p:ph type="subTitle" idx="15"/>
          </p:nvPr>
        </p:nvSpPr>
        <p:spPr>
          <a:xfrm>
            <a:off x="838199" y="1568783"/>
            <a:ext cx="3333960" cy="531552"/>
          </a:xfrm>
        </p:spPr>
        <p:txBody>
          <a:bodyPr>
            <a:noAutofit/>
          </a:bodyPr>
          <a:lstStyle>
            <a:lvl1pPr marL="0" indent="0" algn="l">
              <a:buNone/>
              <a:defRPr sz="2800" b="1"/>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a:p>
        </p:txBody>
      </p:sp>
    </p:spTree>
    <p:extLst>
      <p:ext uri="{BB962C8B-B14F-4D97-AF65-F5344CB8AC3E}">
        <p14:creationId xmlns:p14="http://schemas.microsoft.com/office/powerpoint/2010/main" val="11109542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39"/>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9"/>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6408410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8296569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41"/>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1"/>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0" name="Google Shape;30;p4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3471162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4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2"/>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1951755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43"/>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3"/>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3"/>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3"/>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3"/>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2531575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41075188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699977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4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6"/>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6"/>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633591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DDC9B-E37C-772F-D456-E62E9C8064AC}"/>
              </a:ext>
            </a:extLst>
          </p:cNvPr>
          <p:cNvSpPr>
            <a:spLocks noGrp="1"/>
          </p:cNvSpPr>
          <p:nvPr>
            <p:ph type="title"/>
          </p:nvPr>
        </p:nvSpPr>
        <p:spPr>
          <a:xfrm>
            <a:off x="838200" y="365125"/>
            <a:ext cx="8138136" cy="162370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000BD12-97BB-B8BC-DDD5-D39E261286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white star in a yellow circle  Description automatically generated">
            <a:extLst>
              <a:ext uri="{FF2B5EF4-FFF2-40B4-BE49-F238E27FC236}">
                <a16:creationId xmlns:a16="http://schemas.microsoft.com/office/drawing/2014/main" id="{0417B7CC-0D29-CE92-F565-32AD4642C0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8370635" y="-528866"/>
            <a:ext cx="4266128" cy="3237782"/>
          </a:xfrm>
          <a:prstGeom prst="rect">
            <a:avLst/>
          </a:prstGeom>
        </p:spPr>
      </p:pic>
    </p:spTree>
    <p:extLst>
      <p:ext uri="{BB962C8B-B14F-4D97-AF65-F5344CB8AC3E}">
        <p14:creationId xmlns:p14="http://schemas.microsoft.com/office/powerpoint/2010/main" val="29591378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4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7"/>
          <p:cNvSpPr>
            <a:spLocks noGrp="1"/>
          </p:cNvSpPr>
          <p:nvPr>
            <p:ph type="pic" idx="2"/>
          </p:nvPr>
        </p:nvSpPr>
        <p:spPr>
          <a:xfrm>
            <a:off x="5183188" y="987425"/>
            <a:ext cx="6172200" cy="4873500"/>
          </a:xfrm>
          <a:prstGeom prst="rect">
            <a:avLst/>
          </a:prstGeom>
          <a:noFill/>
          <a:ln>
            <a:noFill/>
          </a:ln>
        </p:spPr>
        <p:txBody>
          <a:bodyPr/>
          <a:lstStyle/>
          <a:p>
            <a:endParaRPr lang="en-CA"/>
          </a:p>
        </p:txBody>
      </p:sp>
      <p:sp>
        <p:nvSpPr>
          <p:cNvPr id="68" name="Google Shape;68;p47"/>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9618680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4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8"/>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1654489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49"/>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9"/>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38671371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DDC9B-E37C-772F-D456-E62E9C8064AC}"/>
              </a:ext>
            </a:extLst>
          </p:cNvPr>
          <p:cNvSpPr>
            <a:spLocks noGrp="1"/>
          </p:cNvSpPr>
          <p:nvPr>
            <p:ph type="title"/>
          </p:nvPr>
        </p:nvSpPr>
        <p:spPr>
          <a:xfrm>
            <a:off x="838200" y="1148733"/>
            <a:ext cx="3877639" cy="2340273"/>
          </a:xfrm>
        </p:spPr>
        <p:txBody>
          <a:bodyPr anchor="t">
            <a:noAutofit/>
          </a:bodyPr>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1000BD12-97BB-B8BC-DDD5-D39E2612860C}"/>
              </a:ext>
            </a:extLst>
          </p:cNvPr>
          <p:cNvSpPr>
            <a:spLocks noGrp="1"/>
          </p:cNvSpPr>
          <p:nvPr>
            <p:ph idx="1"/>
          </p:nvPr>
        </p:nvSpPr>
        <p:spPr>
          <a:xfrm>
            <a:off x="5375916" y="1148734"/>
            <a:ext cx="5760672" cy="4923370"/>
          </a:xfrm>
        </p:spPr>
        <p:txBody>
          <a:bodyPr>
            <a:noAutofit/>
          </a:bodyPr>
          <a:lstStyle>
            <a:lvl1pPr>
              <a:buSzPct val="115000"/>
              <a:defRPr/>
            </a:lvl1pPr>
            <a:lvl2pPr marL="762000" indent="-304800">
              <a:buClr>
                <a:schemeClr val="accent1"/>
              </a:buClr>
              <a:buFont typeface="Arial" panose="020B0604020202020204" pitchFamily="34" charset="0"/>
              <a:buChar char="•"/>
              <a:tabLs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62978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2_Title and Two Content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DDC9B-E37C-772F-D456-E62E9C8064AC}"/>
              </a:ext>
            </a:extLst>
          </p:cNvPr>
          <p:cNvSpPr>
            <a:spLocks noGrp="1"/>
          </p:cNvSpPr>
          <p:nvPr>
            <p:ph type="title"/>
          </p:nvPr>
        </p:nvSpPr>
        <p:spPr>
          <a:xfrm>
            <a:off x="838200" y="1148733"/>
            <a:ext cx="3877639" cy="1920225"/>
          </a:xfrm>
        </p:spPr>
        <p:txBody>
          <a:bodyPr anchor="t">
            <a:noAutofit/>
          </a:bodyPr>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1000BD12-97BB-B8BC-DDD5-D39E2612860C}"/>
              </a:ext>
            </a:extLst>
          </p:cNvPr>
          <p:cNvSpPr>
            <a:spLocks noGrp="1"/>
          </p:cNvSpPr>
          <p:nvPr>
            <p:ph idx="1"/>
          </p:nvPr>
        </p:nvSpPr>
        <p:spPr>
          <a:xfrm>
            <a:off x="5375916" y="1148734"/>
            <a:ext cx="5760672" cy="4923370"/>
          </a:xfrm>
        </p:spPr>
        <p:txBody>
          <a:bodyPr>
            <a:noAutofit/>
          </a:bodyPr>
          <a:lstStyle>
            <a:lvl1pPr>
              <a:buSzPct val="115000"/>
              <a:defRPr/>
            </a:lvl1pPr>
            <a:lvl2pPr marL="762000" indent="-304800">
              <a:buClr>
                <a:schemeClr val="accent1"/>
              </a:buClr>
              <a:buFont typeface="Arial" panose="020B0604020202020204" pitchFamily="34" charset="0"/>
              <a:buChar char="•"/>
              <a:tabLs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83352F34-6F1D-E746-D9B1-B82605448BF3}"/>
              </a:ext>
            </a:extLst>
          </p:cNvPr>
          <p:cNvSpPr>
            <a:spLocks noGrp="1"/>
          </p:cNvSpPr>
          <p:nvPr>
            <p:ph idx="10"/>
          </p:nvPr>
        </p:nvSpPr>
        <p:spPr>
          <a:xfrm>
            <a:off x="828533" y="3420752"/>
            <a:ext cx="3877639" cy="4923370"/>
          </a:xfrm>
        </p:spPr>
        <p:txBody>
          <a:bodyPr>
            <a:noAutofit/>
          </a:bodyPr>
          <a:lstStyle>
            <a:lvl1pPr marL="9525" indent="0">
              <a:buSzPct val="115000"/>
              <a:buFont typeface="Arial" panose="020B0604020202020204" pitchFamily="34" charset="0"/>
              <a:buNone/>
              <a:defRPr/>
            </a:lvl1pPr>
            <a:lvl2pPr marL="457200" indent="0">
              <a:buClr>
                <a:schemeClr val="accent1"/>
              </a:buClr>
              <a:buFont typeface="Arial" panose="020B0604020202020204" pitchFamily="34" charset="0"/>
              <a:buNone/>
              <a:tabLst/>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55300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2_Comparis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AB42F-758B-2543-EB01-9B86389B01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CC64DB-0453-FAD0-629E-2E8EF27C4A08}"/>
              </a:ext>
            </a:extLst>
          </p:cNvPr>
          <p:cNvSpPr>
            <a:spLocks noGrp="1"/>
          </p:cNvSpPr>
          <p:nvPr>
            <p:ph type="body" idx="1"/>
          </p:nvPr>
        </p:nvSpPr>
        <p:spPr>
          <a:xfrm>
            <a:off x="839788" y="1681163"/>
            <a:ext cx="5157787"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694E05-18FC-588C-BA56-642FCFEF88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DE20C5-C2AB-DE21-18D8-C9D0F2FC8212}"/>
              </a:ext>
            </a:extLst>
          </p:cNvPr>
          <p:cNvSpPr>
            <a:spLocks noGrp="1"/>
          </p:cNvSpPr>
          <p:nvPr>
            <p:ph type="body" sz="quarter" idx="3"/>
          </p:nvPr>
        </p:nvSpPr>
        <p:spPr>
          <a:xfrm>
            <a:off x="6172200" y="1681163"/>
            <a:ext cx="5183188"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965F12-E6BF-EA97-925C-1F8CD73F17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56537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2_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DDC9B-E37C-772F-D456-E62E9C8064AC}"/>
              </a:ext>
            </a:extLst>
          </p:cNvPr>
          <p:cNvSpPr>
            <a:spLocks noGrp="1"/>
          </p:cNvSpPr>
          <p:nvPr>
            <p:ph type="title"/>
          </p:nvPr>
        </p:nvSpPr>
        <p:spPr>
          <a:xfrm>
            <a:off x="838200" y="365125"/>
            <a:ext cx="8138136" cy="162370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000BD12-97BB-B8BC-DDD5-D39E261286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white star in a yellow circle  Description automatically generated">
            <a:extLst>
              <a:ext uri="{FF2B5EF4-FFF2-40B4-BE49-F238E27FC236}">
                <a16:creationId xmlns:a16="http://schemas.microsoft.com/office/drawing/2014/main" id="{0417B7CC-0D29-CE92-F565-32AD4642C0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8370635" y="-528866"/>
            <a:ext cx="4266128" cy="3237782"/>
          </a:xfrm>
          <a:prstGeom prst="rect">
            <a:avLst/>
          </a:prstGeom>
        </p:spPr>
      </p:pic>
    </p:spTree>
    <p:extLst>
      <p:ext uri="{BB962C8B-B14F-4D97-AF65-F5344CB8AC3E}">
        <p14:creationId xmlns:p14="http://schemas.microsoft.com/office/powerpoint/2010/main" val="22110703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2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DDC9B-E37C-772F-D456-E62E9C8064AC}"/>
              </a:ext>
            </a:extLst>
          </p:cNvPr>
          <p:cNvSpPr>
            <a:spLocks noGrp="1"/>
          </p:cNvSpPr>
          <p:nvPr>
            <p:ph type="title"/>
          </p:nvPr>
        </p:nvSpPr>
        <p:spPr>
          <a:xfrm>
            <a:off x="838200" y="365125"/>
            <a:ext cx="8138136" cy="1623707"/>
          </a:xfrm>
        </p:spPr>
        <p:txBody>
          <a:bodyPr>
            <a:noAutofit/>
          </a:bodyPr>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1000BD12-97BB-B8BC-DDD5-D39E2612860C}"/>
              </a:ext>
            </a:extLst>
          </p:cNvPr>
          <p:cNvSpPr>
            <a:spLocks noGrp="1"/>
          </p:cNvSpPr>
          <p:nvPr>
            <p:ph idx="1"/>
          </p:nvPr>
        </p:nvSpPr>
        <p:spPr>
          <a:xfrm>
            <a:off x="838200" y="2124000"/>
            <a:ext cx="8138136" cy="3948103"/>
          </a:xfrm>
        </p:spPr>
        <p:txBody>
          <a:bodyPr>
            <a:noAutofit/>
          </a:bodyPr>
          <a:lstStyle>
            <a:lvl1pPr>
              <a:buSzPct val="115000"/>
              <a:defRPr/>
            </a:lvl1pPr>
            <a:lvl2pPr marL="762000" indent="-304800">
              <a:buClr>
                <a:schemeClr val="accent1"/>
              </a:buClr>
              <a:buFont typeface="Arial" panose="020B0604020202020204" pitchFamily="34" charset="0"/>
              <a:buChar char="•"/>
              <a:tabLs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34269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6BF6CF5-3B42-2EC2-A66A-3C0CFEE2A7B6}"/>
              </a:ext>
            </a:extLst>
          </p:cNvPr>
          <p:cNvSpPr>
            <a:spLocks noGrp="1"/>
          </p:cNvSpPr>
          <p:nvPr>
            <p:ph type="ctrTitle" hasCustomPrompt="1"/>
          </p:nvPr>
        </p:nvSpPr>
        <p:spPr>
          <a:xfrm>
            <a:off x="1524000" y="1971492"/>
            <a:ext cx="9144000" cy="2387600"/>
          </a:xfrm>
        </p:spPr>
        <p:txBody>
          <a:bodyPr anchor="ctr">
            <a:normAutofit/>
          </a:bodyPr>
          <a:lstStyle>
            <a:lvl1pPr algn="ctr">
              <a:defRPr sz="8000"/>
            </a:lvl1pPr>
          </a:lstStyle>
          <a:p>
            <a:r>
              <a:rPr lang="en-US"/>
              <a:t>Section</a:t>
            </a:r>
            <a:br>
              <a:rPr lang="en-US"/>
            </a:br>
            <a:r>
              <a:rPr lang="en-US"/>
              <a:t>break</a:t>
            </a:r>
          </a:p>
        </p:txBody>
      </p:sp>
      <p:sp>
        <p:nvSpPr>
          <p:cNvPr id="8" name="Subtitle 2">
            <a:extLst>
              <a:ext uri="{FF2B5EF4-FFF2-40B4-BE49-F238E27FC236}">
                <a16:creationId xmlns:a16="http://schemas.microsoft.com/office/drawing/2014/main" id="{B6AC4CC1-2F5D-1047-C532-7FD75C265AD7}"/>
              </a:ext>
            </a:extLst>
          </p:cNvPr>
          <p:cNvSpPr>
            <a:spLocks noGrp="1"/>
          </p:cNvSpPr>
          <p:nvPr>
            <p:ph type="subTitle" idx="1" hasCustomPrompt="1"/>
          </p:nvPr>
        </p:nvSpPr>
        <p:spPr>
          <a:xfrm>
            <a:off x="1524000" y="4571040"/>
            <a:ext cx="9144000" cy="1655763"/>
          </a:xfrm>
        </p:spPr>
        <p:txBody>
          <a:bodyPr>
            <a:normAutofit/>
          </a:bodyPr>
          <a:lstStyle>
            <a:lvl1pPr marL="0" indent="0" algn="ctr">
              <a:lnSpc>
                <a:spcPct val="100000"/>
              </a:lnSpc>
              <a:buNone/>
              <a:defRPr sz="2800" b="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Section break subtitle</a:t>
            </a:r>
          </a:p>
        </p:txBody>
      </p:sp>
    </p:spTree>
    <p:extLst>
      <p:ext uri="{BB962C8B-B14F-4D97-AF65-F5344CB8AC3E}">
        <p14:creationId xmlns:p14="http://schemas.microsoft.com/office/powerpoint/2010/main" val="10917241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FE30943-D095-4322-07E5-032327035B3F}"/>
              </a:ext>
            </a:extLst>
          </p:cNvPr>
          <p:cNvSpPr>
            <a:spLocks noGrp="1"/>
          </p:cNvSpPr>
          <p:nvPr>
            <p:ph type="title"/>
          </p:nvPr>
        </p:nvSpPr>
        <p:spPr>
          <a:xfrm>
            <a:off x="838200" y="365125"/>
            <a:ext cx="8198143" cy="1623707"/>
          </a:xfrm>
        </p:spPr>
        <p:txBody>
          <a:bodyPr/>
          <a:lstStyle/>
          <a:p>
            <a:r>
              <a:rPr lang="en-US"/>
              <a:t>Click to edit Master title style</a:t>
            </a:r>
          </a:p>
        </p:txBody>
      </p:sp>
      <p:sp>
        <p:nvSpPr>
          <p:cNvPr id="9" name="Content Placeholder 2">
            <a:extLst>
              <a:ext uri="{FF2B5EF4-FFF2-40B4-BE49-F238E27FC236}">
                <a16:creationId xmlns:a16="http://schemas.microsoft.com/office/drawing/2014/main" id="{99702EC4-6750-8BC5-94A7-909F767D767C}"/>
              </a:ext>
            </a:extLst>
          </p:cNvPr>
          <p:cNvSpPr>
            <a:spLocks noGrp="1"/>
          </p:cNvSpPr>
          <p:nvPr>
            <p:ph idx="1"/>
          </p:nvPr>
        </p:nvSpPr>
        <p:spPr>
          <a:xfrm>
            <a:off x="838200" y="2124000"/>
            <a:ext cx="8198143" cy="4351338"/>
          </a:xfr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0254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DDC9B-E37C-772F-D456-E62E9C8064AC}"/>
              </a:ext>
            </a:extLst>
          </p:cNvPr>
          <p:cNvSpPr>
            <a:spLocks noGrp="1"/>
          </p:cNvSpPr>
          <p:nvPr>
            <p:ph type="title"/>
          </p:nvPr>
        </p:nvSpPr>
        <p:spPr>
          <a:xfrm>
            <a:off x="838200" y="1148733"/>
            <a:ext cx="3877639" cy="2340273"/>
          </a:xfrm>
        </p:spPr>
        <p:txBody>
          <a:bodyPr anchor="t">
            <a:noAutofit/>
          </a:bodyPr>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1000BD12-97BB-B8BC-DDD5-D39E2612860C}"/>
              </a:ext>
            </a:extLst>
          </p:cNvPr>
          <p:cNvSpPr>
            <a:spLocks noGrp="1"/>
          </p:cNvSpPr>
          <p:nvPr>
            <p:ph idx="1"/>
          </p:nvPr>
        </p:nvSpPr>
        <p:spPr>
          <a:xfrm>
            <a:off x="5375916" y="1148734"/>
            <a:ext cx="5760672" cy="4923370"/>
          </a:xfrm>
        </p:spPr>
        <p:txBody>
          <a:bodyPr>
            <a:noAutofit/>
          </a:bodyPr>
          <a:lstStyle>
            <a:lvl1pPr>
              <a:buSzPct val="115000"/>
              <a:defRPr/>
            </a:lvl1pPr>
            <a:lvl2pPr marL="762000" indent="-304800">
              <a:buClr>
                <a:schemeClr val="accent1"/>
              </a:buClr>
              <a:buFont typeface="Arial" panose="020B0604020202020204" pitchFamily="34" charset="0"/>
              <a:buChar char="•"/>
              <a:tabLs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06852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Left banner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22A08-4732-8A2D-6F0D-909552241501}"/>
              </a:ext>
            </a:extLst>
          </p:cNvPr>
          <p:cNvSpPr>
            <a:spLocks noGrp="1"/>
          </p:cNvSpPr>
          <p:nvPr>
            <p:ph type="title" hasCustomPrompt="1"/>
          </p:nvPr>
        </p:nvSpPr>
        <p:spPr>
          <a:xfrm>
            <a:off x="838200" y="1148734"/>
            <a:ext cx="3817631" cy="1560181"/>
          </a:xfrm>
        </p:spPr>
        <p:txBody>
          <a:bodyPr anchor="t"/>
          <a:lstStyle>
            <a:lvl1pPr>
              <a:defRPr>
                <a:solidFill>
                  <a:schemeClr val="bg1"/>
                </a:solidFill>
              </a:defRPr>
            </a:lvl1pPr>
          </a:lstStyle>
          <a:p>
            <a:r>
              <a:rPr lang="en-US"/>
              <a:t>Feel</a:t>
            </a:r>
          </a:p>
        </p:txBody>
      </p:sp>
      <p:sp>
        <p:nvSpPr>
          <p:cNvPr id="10" name="Content Placeholder 9">
            <a:extLst>
              <a:ext uri="{FF2B5EF4-FFF2-40B4-BE49-F238E27FC236}">
                <a16:creationId xmlns:a16="http://schemas.microsoft.com/office/drawing/2014/main" id="{1BF341E0-AE9A-FC68-2400-621EE79C6F30}"/>
              </a:ext>
            </a:extLst>
          </p:cNvPr>
          <p:cNvSpPr>
            <a:spLocks noGrp="1"/>
          </p:cNvSpPr>
          <p:nvPr>
            <p:ph sz="quarter" idx="15"/>
          </p:nvPr>
        </p:nvSpPr>
        <p:spPr>
          <a:xfrm>
            <a:off x="5375915" y="1148734"/>
            <a:ext cx="5460359" cy="4801216"/>
          </a:xfrm>
        </p:spPr>
        <p:txBody>
          <a:bodyPr/>
          <a:lstStyle>
            <a:lvl1pPr marL="450850" indent="-441325">
              <a:buFont typeface="System Font Regular"/>
              <a:buChar char="➔"/>
              <a:tabLst/>
              <a:defRPr/>
            </a:lvl1pPr>
            <a:lvl2pPr marL="792163" indent="-34290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10179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6_Client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22A08-4732-8A2D-6F0D-909552241501}"/>
              </a:ext>
            </a:extLst>
          </p:cNvPr>
          <p:cNvSpPr>
            <a:spLocks noGrp="1"/>
          </p:cNvSpPr>
          <p:nvPr>
            <p:ph type="title"/>
          </p:nvPr>
        </p:nvSpPr>
        <p:spPr>
          <a:xfrm>
            <a:off x="838199" y="365125"/>
            <a:ext cx="10058361" cy="1023638"/>
          </a:xfrm>
        </p:spPr>
        <p:txBody>
          <a:bodyPr/>
          <a:lstStyle/>
          <a:p>
            <a:r>
              <a:rPr lang="en-US"/>
              <a:t>Click to edit Master title style</a:t>
            </a:r>
          </a:p>
        </p:txBody>
      </p:sp>
      <p:sp>
        <p:nvSpPr>
          <p:cNvPr id="3" name="Subtitle 2">
            <a:extLst>
              <a:ext uri="{FF2B5EF4-FFF2-40B4-BE49-F238E27FC236}">
                <a16:creationId xmlns:a16="http://schemas.microsoft.com/office/drawing/2014/main" id="{E4395F6F-EADD-3A77-B8A6-6E3CCBAB9946}"/>
              </a:ext>
            </a:extLst>
          </p:cNvPr>
          <p:cNvSpPr>
            <a:spLocks noGrp="1"/>
          </p:cNvSpPr>
          <p:nvPr>
            <p:ph type="subTitle" idx="15"/>
          </p:nvPr>
        </p:nvSpPr>
        <p:spPr>
          <a:xfrm>
            <a:off x="838199" y="1568783"/>
            <a:ext cx="3333960" cy="531552"/>
          </a:xfrm>
        </p:spPr>
        <p:txBody>
          <a:bodyPr>
            <a:noAutofit/>
          </a:bodyPr>
          <a:lstStyle>
            <a:lvl1pPr marL="0" indent="0" algn="l">
              <a:buNone/>
              <a:defRPr sz="2800" b="1"/>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a:p>
        </p:txBody>
      </p:sp>
    </p:spTree>
    <p:extLst>
      <p:ext uri="{BB962C8B-B14F-4D97-AF65-F5344CB8AC3E}">
        <p14:creationId xmlns:p14="http://schemas.microsoft.com/office/powerpoint/2010/main" val="969667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Two Content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DDC9B-E37C-772F-D456-E62E9C8064AC}"/>
              </a:ext>
            </a:extLst>
          </p:cNvPr>
          <p:cNvSpPr>
            <a:spLocks noGrp="1"/>
          </p:cNvSpPr>
          <p:nvPr>
            <p:ph type="title"/>
          </p:nvPr>
        </p:nvSpPr>
        <p:spPr>
          <a:xfrm>
            <a:off x="838200" y="1148733"/>
            <a:ext cx="3877639" cy="1920225"/>
          </a:xfrm>
        </p:spPr>
        <p:txBody>
          <a:bodyPr anchor="t">
            <a:noAutofit/>
          </a:bodyPr>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1000BD12-97BB-B8BC-DDD5-D39E2612860C}"/>
              </a:ext>
            </a:extLst>
          </p:cNvPr>
          <p:cNvSpPr>
            <a:spLocks noGrp="1"/>
          </p:cNvSpPr>
          <p:nvPr>
            <p:ph idx="1"/>
          </p:nvPr>
        </p:nvSpPr>
        <p:spPr>
          <a:xfrm>
            <a:off x="5375916" y="1148734"/>
            <a:ext cx="5760672" cy="4923370"/>
          </a:xfrm>
        </p:spPr>
        <p:txBody>
          <a:bodyPr>
            <a:noAutofit/>
          </a:bodyPr>
          <a:lstStyle>
            <a:lvl1pPr>
              <a:buSzPct val="115000"/>
              <a:defRPr/>
            </a:lvl1pPr>
            <a:lvl2pPr marL="762000" indent="-304800">
              <a:buClr>
                <a:schemeClr val="accent1"/>
              </a:buClr>
              <a:buFont typeface="Arial" panose="020B0604020202020204" pitchFamily="34" charset="0"/>
              <a:buChar char="•"/>
              <a:tabLs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83352F34-6F1D-E746-D9B1-B82605448BF3}"/>
              </a:ext>
            </a:extLst>
          </p:cNvPr>
          <p:cNvSpPr>
            <a:spLocks noGrp="1"/>
          </p:cNvSpPr>
          <p:nvPr>
            <p:ph idx="10"/>
          </p:nvPr>
        </p:nvSpPr>
        <p:spPr>
          <a:xfrm>
            <a:off x="828533" y="3420752"/>
            <a:ext cx="3877639" cy="4923370"/>
          </a:xfrm>
        </p:spPr>
        <p:txBody>
          <a:bodyPr>
            <a:noAutofit/>
          </a:bodyPr>
          <a:lstStyle>
            <a:lvl1pPr marL="9525" indent="0">
              <a:buSzPct val="115000"/>
              <a:buFont typeface="Arial" panose="020B0604020202020204" pitchFamily="34" charset="0"/>
              <a:buNone/>
              <a:defRPr/>
            </a:lvl1pPr>
            <a:lvl2pPr marL="457200" indent="0">
              <a:buClr>
                <a:schemeClr val="accent1"/>
              </a:buClr>
              <a:buFont typeface="Arial" panose="020B0604020202020204" pitchFamily="34" charset="0"/>
              <a:buNone/>
              <a:tabLst/>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4147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2_Comparis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AB42F-758B-2543-EB01-9B86389B01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CC64DB-0453-FAD0-629E-2E8EF27C4A08}"/>
              </a:ext>
            </a:extLst>
          </p:cNvPr>
          <p:cNvSpPr>
            <a:spLocks noGrp="1"/>
          </p:cNvSpPr>
          <p:nvPr>
            <p:ph type="body" idx="1"/>
          </p:nvPr>
        </p:nvSpPr>
        <p:spPr>
          <a:xfrm>
            <a:off x="839788" y="1681163"/>
            <a:ext cx="5157787"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694E05-18FC-588C-BA56-642FCFEF88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DE20C5-C2AB-DE21-18D8-C9D0F2FC8212}"/>
              </a:ext>
            </a:extLst>
          </p:cNvPr>
          <p:cNvSpPr>
            <a:spLocks noGrp="1"/>
          </p:cNvSpPr>
          <p:nvPr>
            <p:ph type="body" sz="quarter" idx="3"/>
          </p:nvPr>
        </p:nvSpPr>
        <p:spPr>
          <a:xfrm>
            <a:off x="6172200" y="1681163"/>
            <a:ext cx="5183188"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965F12-E6BF-EA97-925C-1F8CD73F17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4891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DDC9B-E37C-772F-D456-E62E9C8064AC}"/>
              </a:ext>
            </a:extLst>
          </p:cNvPr>
          <p:cNvSpPr>
            <a:spLocks noGrp="1"/>
          </p:cNvSpPr>
          <p:nvPr>
            <p:ph type="title"/>
          </p:nvPr>
        </p:nvSpPr>
        <p:spPr>
          <a:xfrm>
            <a:off x="838200" y="365125"/>
            <a:ext cx="8138136" cy="162370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000BD12-97BB-B8BC-DDD5-D39E261286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white star in a yellow circle  Description automatically generated">
            <a:extLst>
              <a:ext uri="{FF2B5EF4-FFF2-40B4-BE49-F238E27FC236}">
                <a16:creationId xmlns:a16="http://schemas.microsoft.com/office/drawing/2014/main" id="{0417B7CC-0D29-CE92-F565-32AD4642C0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8370635" y="-528866"/>
            <a:ext cx="4266128" cy="3237782"/>
          </a:xfrm>
          <a:prstGeom prst="rect">
            <a:avLst/>
          </a:prstGeom>
        </p:spPr>
      </p:pic>
    </p:spTree>
    <p:extLst>
      <p:ext uri="{BB962C8B-B14F-4D97-AF65-F5344CB8AC3E}">
        <p14:creationId xmlns:p14="http://schemas.microsoft.com/office/powerpoint/2010/main" val="1241965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DDC9B-E37C-772F-D456-E62E9C8064AC}"/>
              </a:ext>
            </a:extLst>
          </p:cNvPr>
          <p:cNvSpPr>
            <a:spLocks noGrp="1"/>
          </p:cNvSpPr>
          <p:nvPr>
            <p:ph type="title"/>
          </p:nvPr>
        </p:nvSpPr>
        <p:spPr>
          <a:xfrm>
            <a:off x="838200" y="365125"/>
            <a:ext cx="8138136" cy="1623707"/>
          </a:xfrm>
        </p:spPr>
        <p:txBody>
          <a:bodyPr>
            <a:noAutofit/>
          </a:bodyPr>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1000BD12-97BB-B8BC-DDD5-D39E2612860C}"/>
              </a:ext>
            </a:extLst>
          </p:cNvPr>
          <p:cNvSpPr>
            <a:spLocks noGrp="1"/>
          </p:cNvSpPr>
          <p:nvPr>
            <p:ph idx="1"/>
          </p:nvPr>
        </p:nvSpPr>
        <p:spPr>
          <a:xfrm>
            <a:off x="838200" y="2124000"/>
            <a:ext cx="8138136" cy="3948103"/>
          </a:xfrm>
        </p:spPr>
        <p:txBody>
          <a:bodyPr>
            <a:noAutofit/>
          </a:bodyPr>
          <a:lstStyle>
            <a:lvl1pPr>
              <a:buSzPct val="115000"/>
              <a:defRPr/>
            </a:lvl1pPr>
            <a:lvl2pPr marL="762000" indent="-304800">
              <a:buClr>
                <a:schemeClr val="accent1"/>
              </a:buClr>
              <a:buFont typeface="Arial" panose="020B0604020202020204" pitchFamily="34" charset="0"/>
              <a:buChar char="•"/>
              <a:tabLs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88858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4.png"/><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12.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13.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8.xml"/><Relationship Id="rId7" Type="http://schemas.openxmlformats.org/officeDocument/2006/relationships/theme" Target="../theme/theme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15.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image" Target="../media/image5.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4.png"/><Relationship Id="rId5" Type="http://schemas.openxmlformats.org/officeDocument/2006/relationships/slideLayout" Target="../slideLayouts/slideLayout47.xml"/><Relationship Id="rId10" Type="http://schemas.openxmlformats.org/officeDocument/2006/relationships/theme" Target="../theme/theme9.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8138136" cy="1623707"/>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838200" y="2124000"/>
            <a:ext cx="8138136" cy="435133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4682811"/>
      </p:ext>
    </p:extLst>
  </p:cSld>
  <p:clrMap bg1="lt1" tx1="dk1" bg2="lt2" tx2="dk2" accent1="accent1" accent2="accent2" accent3="accent3" accent4="accent4" accent5="accent5" accent6="accent6" hlink="hlink" folHlink="folHlink"/>
  <p:sldLayoutIdLst>
    <p:sldLayoutId id="2147483673" r:id="rId1"/>
    <p:sldLayoutId id="2147483682" r:id="rId2"/>
    <p:sldLayoutId id="2147483696" r:id="rId3"/>
    <p:sldLayoutId id="2147483821" r:id="rId4"/>
  </p:sldLayoutIdLst>
  <p:txStyles>
    <p:titleStyle>
      <a:lvl1pPr algn="l" defTabSz="914377" rtl="0" eaLnBrk="1" latinLnBrk="0" hangingPunct="1">
        <a:lnSpc>
          <a:spcPct val="90000"/>
        </a:lnSpc>
        <a:spcBef>
          <a:spcPct val="0"/>
        </a:spcBef>
        <a:buNone/>
        <a:defRPr sz="4800" b="1" kern="1200">
          <a:solidFill>
            <a:schemeClr val="bg1"/>
          </a:solidFill>
          <a:latin typeface="Roboto Black" panose="02000000000000000000" pitchFamily="2" charset="0"/>
          <a:ea typeface="Roboto Black" panose="02000000000000000000" pitchFamily="2" charset="0"/>
          <a:cs typeface="+mj-cs"/>
        </a:defRPr>
      </a:lvl1pPr>
    </p:titleStyle>
    <p:bodyStyle>
      <a:lvl1pPr marL="450850" indent="-441325" algn="l" defTabSz="914377" rtl="0" eaLnBrk="1" latinLnBrk="0" hangingPunct="1">
        <a:lnSpc>
          <a:spcPct val="110000"/>
        </a:lnSpc>
        <a:spcBef>
          <a:spcPts val="1000"/>
        </a:spcBef>
        <a:spcAft>
          <a:spcPts val="500"/>
        </a:spcAft>
        <a:buClr>
          <a:schemeClr val="accent2"/>
        </a:buClr>
        <a:buSzPct val="115000"/>
        <a:buFont typeface="System Font Regular"/>
        <a:buChar char="➔"/>
        <a:tabLst/>
        <a:defRPr sz="2400" kern="1200">
          <a:solidFill>
            <a:schemeClr val="bg1"/>
          </a:solidFill>
          <a:latin typeface="Roboto Medium" panose="02000000000000000000" pitchFamily="2" charset="0"/>
          <a:ea typeface="Roboto Medium" panose="02000000000000000000" pitchFamily="2" charset="0"/>
          <a:cs typeface="+mn-cs"/>
        </a:defRPr>
      </a:lvl1pPr>
      <a:lvl2pPr marL="711200" indent="-260350" algn="l" defTabSz="914377" rtl="0" eaLnBrk="1" latinLnBrk="0" hangingPunct="1">
        <a:lnSpc>
          <a:spcPct val="100000"/>
        </a:lnSpc>
        <a:spcBef>
          <a:spcPts val="500"/>
        </a:spcBef>
        <a:spcAft>
          <a:spcPts val="500"/>
        </a:spcAft>
        <a:buSzPct val="135000"/>
        <a:buFont typeface="Arial" panose="020B0604020202020204" pitchFamily="34" charset="0"/>
        <a:buChar char="•"/>
        <a:tabLst/>
        <a:defRPr sz="2000" kern="1200">
          <a:solidFill>
            <a:schemeClr val="bg1"/>
          </a:solidFill>
          <a:latin typeface="Roboto Medium" panose="02000000000000000000" pitchFamily="2" charset="0"/>
          <a:ea typeface="Roboto Medium" panose="02000000000000000000" pitchFamily="2" charset="0"/>
          <a:cs typeface="+mn-cs"/>
        </a:defRPr>
      </a:lvl2pPr>
      <a:lvl3pPr marL="1142971" indent="-228594" algn="l" defTabSz="914377" rtl="0" eaLnBrk="1" latinLnBrk="0" hangingPunct="1">
        <a:lnSpc>
          <a:spcPct val="100000"/>
        </a:lnSpc>
        <a:spcBef>
          <a:spcPts val="500"/>
        </a:spcBef>
        <a:buFont typeface="Arial" panose="020B0604020202020204" pitchFamily="34" charset="0"/>
        <a:buChar char="•"/>
        <a:defRPr sz="1800" kern="1200">
          <a:solidFill>
            <a:schemeClr val="bg1"/>
          </a:solidFill>
          <a:latin typeface="Roboto Medium" panose="02000000000000000000" pitchFamily="2" charset="0"/>
          <a:ea typeface="Roboto Medium" panose="02000000000000000000" pitchFamily="2" charset="0"/>
          <a:cs typeface="+mn-cs"/>
        </a:defRPr>
      </a:lvl3pPr>
      <a:lvl4pPr marL="1600160" indent="-228594" algn="l" defTabSz="914377" rtl="0" eaLnBrk="1" latinLnBrk="0" hangingPunct="1">
        <a:lnSpc>
          <a:spcPct val="100000"/>
        </a:lnSpc>
        <a:spcBef>
          <a:spcPts val="500"/>
        </a:spcBef>
        <a:buFont typeface="Arial" panose="020B0604020202020204" pitchFamily="34" charset="0"/>
        <a:buChar char="•"/>
        <a:defRPr sz="1600" kern="1200">
          <a:solidFill>
            <a:schemeClr val="bg1"/>
          </a:solidFill>
          <a:latin typeface="Roboto Medium" panose="02000000000000000000" pitchFamily="2" charset="0"/>
          <a:ea typeface="Roboto Medium" panose="02000000000000000000" pitchFamily="2" charset="0"/>
          <a:cs typeface="+mn-cs"/>
        </a:defRPr>
      </a:lvl4pPr>
      <a:lvl5pPr marL="2057349" indent="-228594" algn="l" defTabSz="914377" rtl="0" eaLnBrk="1" latinLnBrk="0" hangingPunct="1">
        <a:lnSpc>
          <a:spcPct val="100000"/>
        </a:lnSpc>
        <a:spcBef>
          <a:spcPts val="500"/>
        </a:spcBef>
        <a:buFont typeface="Arial" panose="020B0604020202020204" pitchFamily="34" charset="0"/>
        <a:buChar char="•"/>
        <a:defRPr sz="1600" kern="1200">
          <a:solidFill>
            <a:schemeClr val="bg1"/>
          </a:solidFill>
          <a:latin typeface="Roboto Medium" panose="02000000000000000000" pitchFamily="2" charset="0"/>
          <a:ea typeface="Roboto Medium"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descr="A white background with a blue circle  AI-generated content may be incorrect.">
            <a:extLst>
              <a:ext uri="{FF2B5EF4-FFF2-40B4-BE49-F238E27FC236}">
                <a16:creationId xmlns:a16="http://schemas.microsoft.com/office/drawing/2014/main" id="{A6F9F278-765F-6223-FE34-D1BEF28EB244}"/>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8C86A4D-404C-CA40-4D22-05A848B475DC}"/>
              </a:ext>
            </a:extLst>
          </p:cNvPr>
          <p:cNvSpPr>
            <a:spLocks noGrp="1"/>
          </p:cNvSpPr>
          <p:nvPr>
            <p:ph type="title"/>
          </p:nvPr>
        </p:nvSpPr>
        <p:spPr>
          <a:xfrm>
            <a:off x="838200" y="365125"/>
            <a:ext cx="8138136" cy="1623707"/>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D7A995FC-6023-4EBA-8B5D-550E684E315B}"/>
              </a:ext>
            </a:extLst>
          </p:cNvPr>
          <p:cNvSpPr>
            <a:spLocks noGrp="1"/>
          </p:cNvSpPr>
          <p:nvPr>
            <p:ph type="body" idx="1"/>
          </p:nvPr>
        </p:nvSpPr>
        <p:spPr>
          <a:xfrm>
            <a:off x="815384" y="2124000"/>
            <a:ext cx="8138136"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1382227"/>
      </p:ext>
    </p:extLst>
  </p:cSld>
  <p:clrMap bg1="lt1" tx1="dk1" bg2="lt2" tx2="dk2" accent1="accent1" accent2="accent2" accent3="accent3" accent4="accent4" accent5="accent5" accent6="accent6" hlink="hlink" folHlink="folHlink"/>
  <p:sldLayoutIdLst>
    <p:sldLayoutId id="2147483741" r:id="rId1"/>
    <p:sldLayoutId id="2147483817" r:id="rId2"/>
    <p:sldLayoutId id="2147483800" r:id="rId3"/>
    <p:sldLayoutId id="2147483802" r:id="rId4"/>
    <p:sldLayoutId id="2147483803" r:id="rId5"/>
    <p:sldLayoutId id="2147483808" r:id="rId6"/>
    <p:sldLayoutId id="2147483834" r:id="rId7"/>
    <p:sldLayoutId id="2147483835" r:id="rId8"/>
    <p:sldLayoutId id="2147483836" r:id="rId9"/>
  </p:sldLayoutIdLst>
  <p:txStyles>
    <p:titleStyle>
      <a:lvl1pPr algn="l" defTabSz="914400" rtl="0" eaLnBrk="1" latinLnBrk="0" hangingPunct="1">
        <a:lnSpc>
          <a:spcPct val="90000"/>
        </a:lnSpc>
        <a:spcBef>
          <a:spcPct val="0"/>
        </a:spcBef>
        <a:buNone/>
        <a:defRPr sz="4800" b="1" kern="1200">
          <a:solidFill>
            <a:schemeClr val="accent1"/>
          </a:solidFill>
          <a:latin typeface="Roboto Black" panose="02000000000000000000" pitchFamily="2" charset="0"/>
          <a:ea typeface="Roboto Black" panose="02000000000000000000" pitchFamily="2" charset="0"/>
          <a:cs typeface="+mj-cs"/>
        </a:defRPr>
      </a:lvl1pPr>
    </p:titleStyle>
    <p:bodyStyle>
      <a:lvl1pPr marL="450850" indent="-441325" algn="l" defTabSz="914400" rtl="0" eaLnBrk="1" latinLnBrk="0" hangingPunct="1">
        <a:lnSpc>
          <a:spcPct val="100000"/>
        </a:lnSpc>
        <a:spcBef>
          <a:spcPts val="600"/>
        </a:spcBef>
        <a:spcAft>
          <a:spcPts val="1200"/>
        </a:spcAft>
        <a:buClr>
          <a:schemeClr val="accent1"/>
        </a:buClr>
        <a:buSzPct val="115000"/>
        <a:buFont typeface="System Font Regular"/>
        <a:buChar char="➔"/>
        <a:tabLst/>
        <a:defRPr sz="2400" kern="1200">
          <a:solidFill>
            <a:schemeClr val="tx1"/>
          </a:solidFill>
          <a:latin typeface="Roboto Medium" panose="02000000000000000000" pitchFamily="2" charset="0"/>
          <a:ea typeface="Roboto Medium" panose="02000000000000000000" pitchFamily="2" charset="0"/>
          <a:cs typeface="+mn-cs"/>
        </a:defRPr>
      </a:lvl1pPr>
      <a:lvl2pPr marL="712788" indent="-263525" algn="l" defTabSz="914400" rtl="0" eaLnBrk="1" latinLnBrk="0" hangingPunct="1">
        <a:lnSpc>
          <a:spcPct val="100000"/>
        </a:lnSpc>
        <a:spcBef>
          <a:spcPts val="600"/>
        </a:spcBef>
        <a:spcAft>
          <a:spcPts val="1200"/>
        </a:spcAft>
        <a:buClr>
          <a:schemeClr val="accent1"/>
        </a:buClr>
        <a:buSzPct val="135000"/>
        <a:buFont typeface="Arial" panose="020B0604020202020204" pitchFamily="34" charset="0"/>
        <a:buChar char="•"/>
        <a:tabLst/>
        <a:defRPr sz="2000" kern="1200">
          <a:solidFill>
            <a:schemeClr val="tx1"/>
          </a:solidFill>
          <a:latin typeface="Roboto Medium" panose="02000000000000000000" pitchFamily="2" charset="0"/>
          <a:ea typeface="Roboto Medium" panose="02000000000000000000" pitchFamily="2" charset="0"/>
          <a:cs typeface="+mn-cs"/>
        </a:defRPr>
      </a:lvl2pPr>
      <a:lvl3pPr marL="1143000" indent="-228600" algn="l" defTabSz="914400" rtl="0" eaLnBrk="1" latinLnBrk="0" hangingPunct="1">
        <a:lnSpc>
          <a:spcPct val="100000"/>
        </a:lnSpc>
        <a:spcBef>
          <a:spcPts val="600"/>
        </a:spcBef>
        <a:spcAft>
          <a:spcPts val="1200"/>
        </a:spcAft>
        <a:buFont typeface="Arial" panose="020B0604020202020204" pitchFamily="34" charset="0"/>
        <a:buChar char="•"/>
        <a:defRPr sz="1800" kern="1200">
          <a:solidFill>
            <a:schemeClr val="tx1"/>
          </a:solidFill>
          <a:latin typeface="Roboto Medium" panose="02000000000000000000" pitchFamily="2" charset="0"/>
          <a:ea typeface="Roboto Medium" panose="02000000000000000000" pitchFamily="2" charset="0"/>
          <a:cs typeface="+mn-cs"/>
        </a:defRPr>
      </a:lvl3pPr>
      <a:lvl4pPr marL="1600200" indent="-228600" algn="l" defTabSz="914400" rtl="0" eaLnBrk="1" latinLnBrk="0" hangingPunct="1">
        <a:lnSpc>
          <a:spcPct val="100000"/>
        </a:lnSpc>
        <a:spcBef>
          <a:spcPts val="600"/>
        </a:spcBef>
        <a:spcAft>
          <a:spcPts val="1200"/>
        </a:spcAft>
        <a:buFont typeface="Arial" panose="020B0604020202020204" pitchFamily="34" charset="0"/>
        <a:buChar char="•"/>
        <a:defRPr sz="1600" kern="1200">
          <a:solidFill>
            <a:schemeClr val="tx1"/>
          </a:solidFill>
          <a:latin typeface="Roboto Medium" panose="02000000000000000000" pitchFamily="2" charset="0"/>
          <a:ea typeface="Roboto Medium" panose="02000000000000000000" pitchFamily="2" charset="0"/>
          <a:cs typeface="+mn-cs"/>
        </a:defRPr>
      </a:lvl4pPr>
      <a:lvl5pPr marL="2057400" indent="-228600" algn="l" defTabSz="914400" rtl="0" eaLnBrk="1" latinLnBrk="0" hangingPunct="1">
        <a:lnSpc>
          <a:spcPct val="100000"/>
        </a:lnSpc>
        <a:spcBef>
          <a:spcPts val="600"/>
        </a:spcBef>
        <a:spcAft>
          <a:spcPts val="1200"/>
        </a:spcAft>
        <a:buFont typeface="Arial" panose="020B0604020202020204" pitchFamily="34" charset="0"/>
        <a:buChar char="•"/>
        <a:defRPr sz="1600" kern="1200">
          <a:solidFill>
            <a:schemeClr val="tx1"/>
          </a:solidFill>
          <a:latin typeface="Roboto Medium" panose="02000000000000000000" pitchFamily="2" charset="0"/>
          <a:ea typeface="Roboto Medium"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C86A4D-404C-CA40-4D22-05A848B475DC}"/>
              </a:ext>
            </a:extLst>
          </p:cNvPr>
          <p:cNvSpPr>
            <a:spLocks noGrp="1"/>
          </p:cNvSpPr>
          <p:nvPr>
            <p:ph type="title"/>
          </p:nvPr>
        </p:nvSpPr>
        <p:spPr>
          <a:xfrm>
            <a:off x="838200" y="365125"/>
            <a:ext cx="8138136" cy="1623707"/>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D7A995FC-6023-4EBA-8B5D-550E684E315B}"/>
              </a:ext>
            </a:extLst>
          </p:cNvPr>
          <p:cNvSpPr>
            <a:spLocks noGrp="1"/>
          </p:cNvSpPr>
          <p:nvPr>
            <p:ph type="body" idx="1"/>
          </p:nvPr>
        </p:nvSpPr>
        <p:spPr>
          <a:xfrm>
            <a:off x="815384" y="2124000"/>
            <a:ext cx="8138136"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0300470"/>
      </p:ext>
    </p:extLst>
  </p:cSld>
  <p:clrMap bg1="lt1" tx1="dk1" bg2="lt2" tx2="dk2" accent1="accent1" accent2="accent2" accent3="accent3" accent4="accent4" accent5="accent5" accent6="accent6" hlink="hlink" folHlink="folHlink"/>
  <p:sldLayoutIdLst>
    <p:sldLayoutId id="2147483775" r:id="rId1"/>
    <p:sldLayoutId id="2147483819" r:id="rId2"/>
    <p:sldLayoutId id="2147483818" r:id="rId3"/>
    <p:sldLayoutId id="2147483820" r:id="rId4"/>
    <p:sldLayoutId id="2147483856" r:id="rId5"/>
    <p:sldLayoutId id="2147483857" r:id="rId6"/>
  </p:sldLayoutIdLst>
  <p:txStyles>
    <p:titleStyle>
      <a:lvl1pPr algn="l" defTabSz="914400" rtl="0" eaLnBrk="1" latinLnBrk="0" hangingPunct="1">
        <a:lnSpc>
          <a:spcPct val="90000"/>
        </a:lnSpc>
        <a:spcBef>
          <a:spcPct val="0"/>
        </a:spcBef>
        <a:buNone/>
        <a:defRPr sz="4800" b="1" kern="1200">
          <a:solidFill>
            <a:schemeClr val="accent1"/>
          </a:solidFill>
          <a:latin typeface="Roboto Black" panose="02000000000000000000" pitchFamily="2" charset="0"/>
          <a:ea typeface="Roboto Black" panose="02000000000000000000" pitchFamily="2" charset="0"/>
          <a:cs typeface="+mj-cs"/>
        </a:defRPr>
      </a:lvl1pPr>
    </p:titleStyle>
    <p:bodyStyle>
      <a:lvl1pPr marL="450850" indent="-441325" algn="l" defTabSz="914400" rtl="0" eaLnBrk="1" latinLnBrk="0" hangingPunct="1">
        <a:lnSpc>
          <a:spcPct val="100000"/>
        </a:lnSpc>
        <a:spcBef>
          <a:spcPts val="600"/>
        </a:spcBef>
        <a:spcAft>
          <a:spcPts val="1200"/>
        </a:spcAft>
        <a:buClr>
          <a:schemeClr val="accent1"/>
        </a:buClr>
        <a:buSzPct val="115000"/>
        <a:buFont typeface="System Font Regular"/>
        <a:buChar char="➔"/>
        <a:tabLst/>
        <a:defRPr sz="2400" kern="1200">
          <a:solidFill>
            <a:schemeClr val="tx1"/>
          </a:solidFill>
          <a:latin typeface="Roboto Medium" panose="02000000000000000000" pitchFamily="2" charset="0"/>
          <a:ea typeface="Roboto Medium" panose="02000000000000000000" pitchFamily="2" charset="0"/>
          <a:cs typeface="+mn-cs"/>
        </a:defRPr>
      </a:lvl1pPr>
      <a:lvl2pPr marL="712788" indent="-263525" algn="l" defTabSz="914400" rtl="0" eaLnBrk="1" latinLnBrk="0" hangingPunct="1">
        <a:lnSpc>
          <a:spcPct val="100000"/>
        </a:lnSpc>
        <a:spcBef>
          <a:spcPts val="600"/>
        </a:spcBef>
        <a:spcAft>
          <a:spcPts val="1200"/>
        </a:spcAft>
        <a:buClr>
          <a:schemeClr val="accent1"/>
        </a:buClr>
        <a:buSzPct val="135000"/>
        <a:buFont typeface="Arial" panose="020B0604020202020204" pitchFamily="34" charset="0"/>
        <a:buChar char="•"/>
        <a:tabLst/>
        <a:defRPr sz="2000" kern="1200">
          <a:solidFill>
            <a:schemeClr val="tx1"/>
          </a:solidFill>
          <a:latin typeface="Roboto Medium" panose="02000000000000000000" pitchFamily="2" charset="0"/>
          <a:ea typeface="Roboto Medium" panose="02000000000000000000" pitchFamily="2" charset="0"/>
          <a:cs typeface="+mn-cs"/>
        </a:defRPr>
      </a:lvl2pPr>
      <a:lvl3pPr marL="1143000" indent="-228600" algn="l" defTabSz="914400" rtl="0" eaLnBrk="1" latinLnBrk="0" hangingPunct="1">
        <a:lnSpc>
          <a:spcPct val="100000"/>
        </a:lnSpc>
        <a:spcBef>
          <a:spcPts val="600"/>
        </a:spcBef>
        <a:spcAft>
          <a:spcPts val="1200"/>
        </a:spcAft>
        <a:buFont typeface="Arial" panose="020B0604020202020204" pitchFamily="34" charset="0"/>
        <a:buChar char="•"/>
        <a:defRPr sz="1800" kern="1200">
          <a:solidFill>
            <a:schemeClr val="tx1"/>
          </a:solidFill>
          <a:latin typeface="Roboto Medium" panose="02000000000000000000" pitchFamily="2" charset="0"/>
          <a:ea typeface="Roboto Medium" panose="02000000000000000000" pitchFamily="2" charset="0"/>
          <a:cs typeface="+mn-cs"/>
        </a:defRPr>
      </a:lvl3pPr>
      <a:lvl4pPr marL="1600200" indent="-228600" algn="l" defTabSz="914400" rtl="0" eaLnBrk="1" latinLnBrk="0" hangingPunct="1">
        <a:lnSpc>
          <a:spcPct val="100000"/>
        </a:lnSpc>
        <a:spcBef>
          <a:spcPts val="600"/>
        </a:spcBef>
        <a:spcAft>
          <a:spcPts val="1200"/>
        </a:spcAft>
        <a:buFont typeface="Arial" panose="020B0604020202020204" pitchFamily="34" charset="0"/>
        <a:buChar char="•"/>
        <a:defRPr sz="1600" kern="1200">
          <a:solidFill>
            <a:schemeClr val="tx1"/>
          </a:solidFill>
          <a:latin typeface="Roboto Medium" panose="02000000000000000000" pitchFamily="2" charset="0"/>
          <a:ea typeface="Roboto Medium" panose="02000000000000000000" pitchFamily="2" charset="0"/>
          <a:cs typeface="+mn-cs"/>
        </a:defRPr>
      </a:lvl4pPr>
      <a:lvl5pPr marL="2057400" indent="-228600" algn="l" defTabSz="914400" rtl="0" eaLnBrk="1" latinLnBrk="0" hangingPunct="1">
        <a:lnSpc>
          <a:spcPct val="100000"/>
        </a:lnSpc>
        <a:spcBef>
          <a:spcPts val="600"/>
        </a:spcBef>
        <a:spcAft>
          <a:spcPts val="1200"/>
        </a:spcAft>
        <a:buFont typeface="Arial" panose="020B0604020202020204" pitchFamily="34" charset="0"/>
        <a:buChar char="•"/>
        <a:defRPr sz="1600" kern="1200">
          <a:solidFill>
            <a:schemeClr val="tx1"/>
          </a:solidFill>
          <a:latin typeface="Roboto Medium" panose="02000000000000000000" pitchFamily="2" charset="0"/>
          <a:ea typeface="Roboto Medium"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7FBD11-19F5-C9F6-629C-74D0294BE31B}"/>
              </a:ext>
            </a:extLst>
          </p:cNvPr>
          <p:cNvSpPr>
            <a:spLocks noGrp="1"/>
          </p:cNvSpPr>
          <p:nvPr>
            <p:ph type="title"/>
          </p:nvPr>
        </p:nvSpPr>
        <p:spPr>
          <a:xfrm>
            <a:off x="838200" y="365125"/>
            <a:ext cx="8198143" cy="1623707"/>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5D12FC6D-4AD9-432C-79A7-63AF778FE500}"/>
              </a:ext>
            </a:extLst>
          </p:cNvPr>
          <p:cNvSpPr>
            <a:spLocks noGrp="1"/>
          </p:cNvSpPr>
          <p:nvPr>
            <p:ph type="body" idx="1"/>
          </p:nvPr>
        </p:nvSpPr>
        <p:spPr>
          <a:xfrm>
            <a:off x="838200" y="2124000"/>
            <a:ext cx="8198143"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0059498"/>
      </p:ext>
    </p:extLst>
  </p:cSld>
  <p:clrMap bg1="lt1" tx1="dk1" bg2="lt2" tx2="dk2" accent1="accent1" accent2="accent2" accent3="accent3" accent4="accent4" accent5="accent5" accent6="accent6" hlink="hlink" folHlink="folHlink"/>
  <p:sldLayoutIdLst>
    <p:sldLayoutId id="2147483698" r:id="rId1"/>
    <p:sldLayoutId id="2147483743" r:id="rId2"/>
  </p:sldLayoutIdLst>
  <p:txStyles>
    <p:titleStyle>
      <a:lvl1pPr algn="l" defTabSz="914400" rtl="0" eaLnBrk="1" latinLnBrk="0" hangingPunct="1">
        <a:lnSpc>
          <a:spcPct val="90000"/>
        </a:lnSpc>
        <a:spcBef>
          <a:spcPct val="0"/>
        </a:spcBef>
        <a:buNone/>
        <a:defRPr sz="4800" b="1" kern="1200">
          <a:solidFill>
            <a:schemeClr val="tx1"/>
          </a:solidFill>
          <a:latin typeface="Roboto Black" panose="02000000000000000000" pitchFamily="2" charset="0"/>
          <a:ea typeface="Roboto Black" panose="02000000000000000000" pitchFamily="2" charset="0"/>
          <a:cs typeface="+mj-cs"/>
        </a:defRPr>
      </a:lvl1pPr>
    </p:titleStyle>
    <p:bodyStyle>
      <a:lvl1pPr marL="450850" indent="-441325" algn="l" defTabSz="914400" rtl="0" eaLnBrk="1" latinLnBrk="0" hangingPunct="1">
        <a:lnSpc>
          <a:spcPct val="100000"/>
        </a:lnSpc>
        <a:spcBef>
          <a:spcPts val="600"/>
        </a:spcBef>
        <a:spcAft>
          <a:spcPts val="1200"/>
        </a:spcAft>
        <a:buSzPct val="115000"/>
        <a:buFont typeface="System Font Regular"/>
        <a:buChar char="➔"/>
        <a:tabLst/>
        <a:defRPr sz="2400" kern="1200">
          <a:solidFill>
            <a:schemeClr val="tx1"/>
          </a:solidFill>
          <a:latin typeface="Roboto Medium" panose="02000000000000000000" pitchFamily="2" charset="0"/>
          <a:ea typeface="Roboto Medium" panose="02000000000000000000" pitchFamily="2" charset="0"/>
          <a:cs typeface="+mn-cs"/>
        </a:defRPr>
      </a:lvl1pPr>
      <a:lvl2pPr marL="711200" indent="-260350" algn="l" defTabSz="914400" rtl="0" eaLnBrk="1" latinLnBrk="0" hangingPunct="1">
        <a:lnSpc>
          <a:spcPct val="100000"/>
        </a:lnSpc>
        <a:spcBef>
          <a:spcPts val="600"/>
        </a:spcBef>
        <a:spcAft>
          <a:spcPts val="1200"/>
        </a:spcAft>
        <a:buSzPct val="135000"/>
        <a:buFont typeface="Arial" panose="020B0604020202020204" pitchFamily="34" charset="0"/>
        <a:buChar char="•"/>
        <a:tabLst/>
        <a:defRPr sz="2000" kern="1200">
          <a:solidFill>
            <a:schemeClr val="tx1"/>
          </a:solidFill>
          <a:latin typeface="Roboto Medium" panose="02000000000000000000" pitchFamily="2" charset="0"/>
          <a:ea typeface="Roboto Medium" panose="02000000000000000000" pitchFamily="2" charset="0"/>
          <a:cs typeface="+mn-cs"/>
        </a:defRPr>
      </a:lvl2pPr>
      <a:lvl3pPr marL="1143000" indent="-228600" algn="l" defTabSz="914400" rtl="0" eaLnBrk="1" latinLnBrk="0" hangingPunct="1">
        <a:lnSpc>
          <a:spcPct val="100000"/>
        </a:lnSpc>
        <a:spcBef>
          <a:spcPts val="600"/>
        </a:spcBef>
        <a:spcAft>
          <a:spcPts val="1200"/>
        </a:spcAft>
        <a:buSzPct val="125000"/>
        <a:buFont typeface="Arial" panose="020B0604020202020204" pitchFamily="34" charset="0"/>
        <a:buChar char="•"/>
        <a:defRPr sz="1800" kern="1200">
          <a:solidFill>
            <a:schemeClr val="tx1"/>
          </a:solidFill>
          <a:latin typeface="Roboto Medium" panose="02000000000000000000" pitchFamily="2" charset="0"/>
          <a:ea typeface="Roboto Medium" panose="02000000000000000000" pitchFamily="2" charset="0"/>
          <a:cs typeface="+mn-cs"/>
        </a:defRPr>
      </a:lvl3pPr>
      <a:lvl4pPr marL="1600200" indent="-228600" algn="l" defTabSz="914400" rtl="0" eaLnBrk="1" latinLnBrk="0" hangingPunct="1">
        <a:lnSpc>
          <a:spcPct val="100000"/>
        </a:lnSpc>
        <a:spcBef>
          <a:spcPts val="600"/>
        </a:spcBef>
        <a:spcAft>
          <a:spcPts val="1200"/>
        </a:spcAft>
        <a:buSzPct val="125000"/>
        <a:buFont typeface="Arial" panose="020B0604020202020204" pitchFamily="34" charset="0"/>
        <a:buChar char="•"/>
        <a:defRPr sz="1600" kern="1200">
          <a:solidFill>
            <a:schemeClr val="tx1"/>
          </a:solidFill>
          <a:latin typeface="Roboto Medium" panose="02000000000000000000" pitchFamily="2" charset="0"/>
          <a:ea typeface="Roboto Medium" panose="02000000000000000000" pitchFamily="2" charset="0"/>
          <a:cs typeface="+mn-cs"/>
        </a:defRPr>
      </a:lvl4pPr>
      <a:lvl5pPr marL="2057400" indent="-228600" algn="l" defTabSz="914400" rtl="0" eaLnBrk="1" latinLnBrk="0" hangingPunct="1">
        <a:lnSpc>
          <a:spcPct val="100000"/>
        </a:lnSpc>
        <a:spcBef>
          <a:spcPts val="600"/>
        </a:spcBef>
        <a:spcAft>
          <a:spcPts val="1200"/>
        </a:spcAft>
        <a:buSzPct val="125000"/>
        <a:buFont typeface="Arial" panose="020B0604020202020204" pitchFamily="34" charset="0"/>
        <a:buChar char="•"/>
        <a:defRPr sz="1600" kern="1200">
          <a:solidFill>
            <a:schemeClr val="tx1"/>
          </a:solidFill>
          <a:latin typeface="Roboto Medium" panose="02000000000000000000" pitchFamily="2" charset="0"/>
          <a:ea typeface="Roboto Medium"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AA7C73-CE6A-4F2D-4E94-3704C4860A36}"/>
              </a:ext>
            </a:extLst>
          </p:cNvPr>
          <p:cNvSpPr>
            <a:spLocks noGrp="1"/>
          </p:cNvSpPr>
          <p:nvPr>
            <p:ph type="title"/>
          </p:nvPr>
        </p:nvSpPr>
        <p:spPr>
          <a:xfrm>
            <a:off x="838200" y="365125"/>
            <a:ext cx="8138136" cy="1623707"/>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92D081C2-C203-DF83-5772-E8B3029279C7}"/>
              </a:ext>
            </a:extLst>
          </p:cNvPr>
          <p:cNvSpPr>
            <a:spLocks noGrp="1"/>
          </p:cNvSpPr>
          <p:nvPr>
            <p:ph type="body" idx="1"/>
          </p:nvPr>
        </p:nvSpPr>
        <p:spPr>
          <a:xfrm>
            <a:off x="838200" y="2124000"/>
            <a:ext cx="8138136"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8171991"/>
      </p:ext>
    </p:extLst>
  </p:cSld>
  <p:clrMap bg1="lt1" tx1="dk1" bg2="lt2" tx2="dk2" accent1="accent1" accent2="accent2" accent3="accent3" accent4="accent4" accent5="accent5" accent6="accent6" hlink="hlink" folHlink="folHlink"/>
  <p:sldLayoutIdLst>
    <p:sldLayoutId id="2147483745" r:id="rId1"/>
    <p:sldLayoutId id="2147483723" r:id="rId2"/>
  </p:sldLayoutIdLst>
  <p:txStyles>
    <p:titleStyle>
      <a:lvl1pPr algn="l" defTabSz="914400" rtl="0" eaLnBrk="1" latinLnBrk="0" hangingPunct="1">
        <a:lnSpc>
          <a:spcPct val="90000"/>
        </a:lnSpc>
        <a:spcBef>
          <a:spcPct val="0"/>
        </a:spcBef>
        <a:buNone/>
        <a:defRPr sz="4800" b="1" kern="1200">
          <a:solidFill>
            <a:schemeClr val="accent1"/>
          </a:solidFill>
          <a:latin typeface="Roboto Black" panose="02000000000000000000" pitchFamily="2" charset="0"/>
          <a:ea typeface="Roboto Black" panose="02000000000000000000" pitchFamily="2" charset="0"/>
          <a:cs typeface="+mj-cs"/>
        </a:defRPr>
      </a:lvl1pPr>
    </p:titleStyle>
    <p:bodyStyle>
      <a:lvl1pPr marL="450850" indent="-441325" algn="l" defTabSz="914400" rtl="0" eaLnBrk="1" latinLnBrk="0" hangingPunct="1">
        <a:lnSpc>
          <a:spcPct val="100000"/>
        </a:lnSpc>
        <a:spcBef>
          <a:spcPts val="600"/>
        </a:spcBef>
        <a:spcAft>
          <a:spcPts val="1200"/>
        </a:spcAft>
        <a:buClr>
          <a:schemeClr val="accent1"/>
        </a:buClr>
        <a:buSzPct val="115000"/>
        <a:buFont typeface="System Font Regular"/>
        <a:buChar char="➔"/>
        <a:tabLst/>
        <a:defRPr sz="2400" kern="1200">
          <a:solidFill>
            <a:schemeClr val="tx1"/>
          </a:solidFill>
          <a:latin typeface="Roboto Medium" panose="02000000000000000000" pitchFamily="2" charset="0"/>
          <a:ea typeface="Roboto Medium" panose="02000000000000000000" pitchFamily="2" charset="0"/>
          <a:cs typeface="+mn-cs"/>
        </a:defRPr>
      </a:lvl1pPr>
      <a:lvl2pPr marL="712788" indent="-263525" algn="l" defTabSz="914400" rtl="0" eaLnBrk="1" latinLnBrk="0" hangingPunct="1">
        <a:lnSpc>
          <a:spcPct val="100000"/>
        </a:lnSpc>
        <a:spcBef>
          <a:spcPts val="600"/>
        </a:spcBef>
        <a:spcAft>
          <a:spcPts val="1200"/>
        </a:spcAft>
        <a:buClr>
          <a:schemeClr val="accent1"/>
        </a:buClr>
        <a:buSzPct val="135000"/>
        <a:buFont typeface="Arial" panose="020B0604020202020204" pitchFamily="34" charset="0"/>
        <a:buChar char="•"/>
        <a:tabLst/>
        <a:defRPr sz="2000" kern="1200">
          <a:solidFill>
            <a:schemeClr val="tx1"/>
          </a:solidFill>
          <a:latin typeface="Roboto Medium" panose="02000000000000000000" pitchFamily="2" charset="0"/>
          <a:ea typeface="Roboto Medium" panose="02000000000000000000" pitchFamily="2" charset="0"/>
          <a:cs typeface="+mn-cs"/>
        </a:defRPr>
      </a:lvl2pPr>
      <a:lvl3pPr marL="1143000" indent="-228600" algn="l" defTabSz="914400" rtl="0" eaLnBrk="1" latinLnBrk="0" hangingPunct="1">
        <a:lnSpc>
          <a:spcPct val="100000"/>
        </a:lnSpc>
        <a:spcBef>
          <a:spcPts val="600"/>
        </a:spcBef>
        <a:spcAft>
          <a:spcPts val="1200"/>
        </a:spcAft>
        <a:buFont typeface="Arial" panose="020B0604020202020204" pitchFamily="34" charset="0"/>
        <a:buChar char="•"/>
        <a:defRPr sz="1800" kern="1200">
          <a:solidFill>
            <a:schemeClr val="tx1"/>
          </a:solidFill>
          <a:latin typeface="Roboto Medium" panose="02000000000000000000" pitchFamily="2" charset="0"/>
          <a:ea typeface="Roboto Medium" panose="02000000000000000000" pitchFamily="2" charset="0"/>
          <a:cs typeface="+mn-cs"/>
        </a:defRPr>
      </a:lvl3pPr>
      <a:lvl4pPr marL="1600200" indent="-228600" algn="l" defTabSz="914400" rtl="0" eaLnBrk="1" latinLnBrk="0" hangingPunct="1">
        <a:lnSpc>
          <a:spcPct val="100000"/>
        </a:lnSpc>
        <a:spcBef>
          <a:spcPts val="600"/>
        </a:spcBef>
        <a:spcAft>
          <a:spcPts val="1200"/>
        </a:spcAft>
        <a:buFont typeface="Arial" panose="020B0604020202020204" pitchFamily="34" charset="0"/>
        <a:buChar char="•"/>
        <a:defRPr sz="1600" kern="1200">
          <a:solidFill>
            <a:schemeClr val="tx1"/>
          </a:solidFill>
          <a:latin typeface="Roboto Medium" panose="02000000000000000000" pitchFamily="2" charset="0"/>
          <a:ea typeface="Roboto Medium" panose="02000000000000000000" pitchFamily="2" charset="0"/>
          <a:cs typeface="+mn-cs"/>
        </a:defRPr>
      </a:lvl4pPr>
      <a:lvl5pPr marL="2057400" indent="-228600" algn="l" defTabSz="914400" rtl="0" eaLnBrk="1" latinLnBrk="0" hangingPunct="1">
        <a:lnSpc>
          <a:spcPct val="100000"/>
        </a:lnSpc>
        <a:spcBef>
          <a:spcPts val="600"/>
        </a:spcBef>
        <a:spcAft>
          <a:spcPts val="1200"/>
        </a:spcAft>
        <a:buFont typeface="Arial" panose="020B0604020202020204" pitchFamily="34" charset="0"/>
        <a:buChar char="•"/>
        <a:defRPr sz="1600" kern="1200">
          <a:solidFill>
            <a:schemeClr val="tx1"/>
          </a:solidFill>
          <a:latin typeface="Roboto Medium" panose="02000000000000000000" pitchFamily="2" charset="0"/>
          <a:ea typeface="Roboto Medium"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AA7C73-CE6A-4F2D-4E94-3704C4860A36}"/>
              </a:ext>
            </a:extLst>
          </p:cNvPr>
          <p:cNvSpPr>
            <a:spLocks noGrp="1"/>
          </p:cNvSpPr>
          <p:nvPr>
            <p:ph type="title"/>
          </p:nvPr>
        </p:nvSpPr>
        <p:spPr>
          <a:xfrm>
            <a:off x="838200" y="365125"/>
            <a:ext cx="8138136" cy="1623707"/>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92D081C2-C203-DF83-5772-E8B3029279C7}"/>
              </a:ext>
            </a:extLst>
          </p:cNvPr>
          <p:cNvSpPr>
            <a:spLocks noGrp="1"/>
          </p:cNvSpPr>
          <p:nvPr>
            <p:ph type="body" idx="1"/>
          </p:nvPr>
        </p:nvSpPr>
        <p:spPr>
          <a:xfrm>
            <a:off x="838200" y="2124000"/>
            <a:ext cx="8138136"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1845358"/>
      </p:ext>
    </p:extLst>
  </p:cSld>
  <p:clrMap bg1="lt1" tx1="dk1" bg2="lt2" tx2="dk2" accent1="accent1" accent2="accent2" accent3="accent3" accent4="accent4" accent5="accent5" accent6="accent6" hlink="hlink" folHlink="folHlink"/>
  <p:sldLayoutIdLst>
    <p:sldLayoutId id="2147483756" r:id="rId1"/>
    <p:sldLayoutId id="2147483799" r:id="rId2"/>
  </p:sldLayoutIdLst>
  <p:txStyles>
    <p:titleStyle>
      <a:lvl1pPr algn="l" defTabSz="914400" rtl="0" eaLnBrk="1" latinLnBrk="0" hangingPunct="1">
        <a:lnSpc>
          <a:spcPct val="90000"/>
        </a:lnSpc>
        <a:spcBef>
          <a:spcPct val="0"/>
        </a:spcBef>
        <a:buNone/>
        <a:defRPr sz="4800" b="1" kern="1200">
          <a:solidFill>
            <a:schemeClr val="accent1"/>
          </a:solidFill>
          <a:latin typeface="Roboto Black" panose="02000000000000000000" pitchFamily="2" charset="0"/>
          <a:ea typeface="Roboto Black" panose="02000000000000000000" pitchFamily="2" charset="0"/>
          <a:cs typeface="+mj-cs"/>
        </a:defRPr>
      </a:lvl1pPr>
    </p:titleStyle>
    <p:bodyStyle>
      <a:lvl1pPr marL="450850" indent="-441325" algn="l" defTabSz="914400" rtl="0" eaLnBrk="1" latinLnBrk="0" hangingPunct="1">
        <a:lnSpc>
          <a:spcPct val="100000"/>
        </a:lnSpc>
        <a:spcBef>
          <a:spcPts val="600"/>
        </a:spcBef>
        <a:spcAft>
          <a:spcPts val="1200"/>
        </a:spcAft>
        <a:buClr>
          <a:schemeClr val="accent1"/>
        </a:buClr>
        <a:buSzPct val="115000"/>
        <a:buFont typeface="System Font Regular"/>
        <a:buChar char="➔"/>
        <a:tabLst/>
        <a:defRPr sz="2400" kern="1200">
          <a:solidFill>
            <a:schemeClr val="tx1"/>
          </a:solidFill>
          <a:latin typeface="Roboto Medium" panose="02000000000000000000" pitchFamily="2" charset="0"/>
          <a:ea typeface="Roboto Medium" panose="02000000000000000000" pitchFamily="2" charset="0"/>
          <a:cs typeface="+mn-cs"/>
        </a:defRPr>
      </a:lvl1pPr>
      <a:lvl2pPr marL="712788" indent="-263525" algn="l" defTabSz="914400" rtl="0" eaLnBrk="1" latinLnBrk="0" hangingPunct="1">
        <a:lnSpc>
          <a:spcPct val="100000"/>
        </a:lnSpc>
        <a:spcBef>
          <a:spcPts val="600"/>
        </a:spcBef>
        <a:spcAft>
          <a:spcPts val="1200"/>
        </a:spcAft>
        <a:buClr>
          <a:schemeClr val="accent1"/>
        </a:buClr>
        <a:buSzPct val="135000"/>
        <a:buFont typeface="Arial" panose="020B0604020202020204" pitchFamily="34" charset="0"/>
        <a:buChar char="•"/>
        <a:tabLst/>
        <a:defRPr sz="2000" kern="1200">
          <a:solidFill>
            <a:schemeClr val="tx1"/>
          </a:solidFill>
          <a:latin typeface="Roboto Medium" panose="02000000000000000000" pitchFamily="2" charset="0"/>
          <a:ea typeface="Roboto Medium" panose="02000000000000000000" pitchFamily="2" charset="0"/>
          <a:cs typeface="+mn-cs"/>
        </a:defRPr>
      </a:lvl2pPr>
      <a:lvl3pPr marL="1143000" indent="-228600" algn="l" defTabSz="914400" rtl="0" eaLnBrk="1" latinLnBrk="0" hangingPunct="1">
        <a:lnSpc>
          <a:spcPct val="100000"/>
        </a:lnSpc>
        <a:spcBef>
          <a:spcPts val="600"/>
        </a:spcBef>
        <a:spcAft>
          <a:spcPts val="1200"/>
        </a:spcAft>
        <a:buFont typeface="Arial" panose="020B0604020202020204" pitchFamily="34" charset="0"/>
        <a:buChar char="•"/>
        <a:defRPr sz="1800" kern="1200">
          <a:solidFill>
            <a:schemeClr val="tx1"/>
          </a:solidFill>
          <a:latin typeface="Roboto Medium" panose="02000000000000000000" pitchFamily="2" charset="0"/>
          <a:ea typeface="Roboto Medium" panose="02000000000000000000" pitchFamily="2" charset="0"/>
          <a:cs typeface="+mn-cs"/>
        </a:defRPr>
      </a:lvl3pPr>
      <a:lvl4pPr marL="1600200" indent="-228600" algn="l" defTabSz="914400" rtl="0" eaLnBrk="1" latinLnBrk="0" hangingPunct="1">
        <a:lnSpc>
          <a:spcPct val="100000"/>
        </a:lnSpc>
        <a:spcBef>
          <a:spcPts val="600"/>
        </a:spcBef>
        <a:spcAft>
          <a:spcPts val="1200"/>
        </a:spcAft>
        <a:buFont typeface="Arial" panose="020B0604020202020204" pitchFamily="34" charset="0"/>
        <a:buChar char="•"/>
        <a:defRPr sz="1600" kern="1200">
          <a:solidFill>
            <a:schemeClr val="tx1"/>
          </a:solidFill>
          <a:latin typeface="Roboto Medium" panose="02000000000000000000" pitchFamily="2" charset="0"/>
          <a:ea typeface="Roboto Medium" panose="02000000000000000000" pitchFamily="2" charset="0"/>
          <a:cs typeface="+mn-cs"/>
        </a:defRPr>
      </a:lvl4pPr>
      <a:lvl5pPr marL="2057400" indent="-228600" algn="l" defTabSz="914400" rtl="0" eaLnBrk="1" latinLnBrk="0" hangingPunct="1">
        <a:lnSpc>
          <a:spcPct val="100000"/>
        </a:lnSpc>
        <a:spcBef>
          <a:spcPts val="600"/>
        </a:spcBef>
        <a:spcAft>
          <a:spcPts val="1200"/>
        </a:spcAft>
        <a:buFont typeface="Arial" panose="020B0604020202020204" pitchFamily="34" charset="0"/>
        <a:buChar char="•"/>
        <a:defRPr sz="1600" kern="1200">
          <a:solidFill>
            <a:schemeClr val="tx1"/>
          </a:solidFill>
          <a:latin typeface="Roboto Medium" panose="02000000000000000000" pitchFamily="2" charset="0"/>
          <a:ea typeface="Roboto Medium"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AA7C73-CE6A-4F2D-4E94-3704C4860A36}"/>
              </a:ext>
            </a:extLst>
          </p:cNvPr>
          <p:cNvSpPr>
            <a:spLocks noGrp="1"/>
          </p:cNvSpPr>
          <p:nvPr>
            <p:ph type="title"/>
          </p:nvPr>
        </p:nvSpPr>
        <p:spPr>
          <a:xfrm>
            <a:off x="838200" y="365125"/>
            <a:ext cx="8138136" cy="1623707"/>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92D081C2-C203-DF83-5772-E8B3029279C7}"/>
              </a:ext>
            </a:extLst>
          </p:cNvPr>
          <p:cNvSpPr>
            <a:spLocks noGrp="1"/>
          </p:cNvSpPr>
          <p:nvPr>
            <p:ph type="body" idx="1"/>
          </p:nvPr>
        </p:nvSpPr>
        <p:spPr>
          <a:xfrm>
            <a:off x="838200" y="2124000"/>
            <a:ext cx="8138136"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3488265"/>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Lst>
  <p:txStyles>
    <p:titleStyle>
      <a:lvl1pPr algn="l" defTabSz="914400" rtl="0" eaLnBrk="1" latinLnBrk="0" hangingPunct="1">
        <a:lnSpc>
          <a:spcPct val="90000"/>
        </a:lnSpc>
        <a:spcBef>
          <a:spcPct val="0"/>
        </a:spcBef>
        <a:buNone/>
        <a:defRPr sz="4800" b="1" kern="1200">
          <a:solidFill>
            <a:schemeClr val="accent1"/>
          </a:solidFill>
          <a:latin typeface="Roboto" panose="02000000000000000000" pitchFamily="2" charset="0"/>
          <a:ea typeface="Roboto" panose="02000000000000000000" pitchFamily="2" charset="0"/>
          <a:cs typeface="+mj-cs"/>
        </a:defRPr>
      </a:lvl1pPr>
    </p:titleStyle>
    <p:bodyStyle>
      <a:lvl1pPr marL="450850" indent="-441325" algn="l" defTabSz="914400" rtl="0" eaLnBrk="1" latinLnBrk="0" hangingPunct="1">
        <a:lnSpc>
          <a:spcPct val="110000"/>
        </a:lnSpc>
        <a:spcBef>
          <a:spcPts val="1000"/>
        </a:spcBef>
        <a:spcAft>
          <a:spcPts val="500"/>
        </a:spcAft>
        <a:buClr>
          <a:schemeClr val="accent1"/>
        </a:buClr>
        <a:buSzPct val="115000"/>
        <a:buFont typeface="System Font Regular"/>
        <a:buChar char="➔"/>
        <a:tabLst/>
        <a:defRPr sz="2400" kern="1200">
          <a:solidFill>
            <a:schemeClr val="tx1"/>
          </a:solidFill>
          <a:latin typeface="Roboto" panose="02000000000000000000" pitchFamily="2" charset="0"/>
          <a:ea typeface="Roboto" panose="02000000000000000000" pitchFamily="2" charset="0"/>
          <a:cs typeface="+mn-cs"/>
        </a:defRPr>
      </a:lvl1pPr>
      <a:lvl2pPr marL="712788" indent="-263525" algn="l" defTabSz="914400" rtl="0" eaLnBrk="1" latinLnBrk="0" hangingPunct="1">
        <a:lnSpc>
          <a:spcPct val="100000"/>
        </a:lnSpc>
        <a:spcBef>
          <a:spcPts val="500"/>
        </a:spcBef>
        <a:spcAft>
          <a:spcPts val="500"/>
        </a:spcAft>
        <a:buClr>
          <a:schemeClr val="accent1"/>
        </a:buClr>
        <a:buSzPct val="135000"/>
        <a:buFont typeface="Arial" panose="020B0604020202020204" pitchFamily="34" charset="0"/>
        <a:buChar char="•"/>
        <a:tabLst/>
        <a:defRPr sz="20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Shape 9"/>
        <p:cNvGrpSpPr/>
        <p:nvPr/>
      </p:nvGrpSpPr>
      <p:grpSpPr>
        <a:xfrm>
          <a:off x="0" y="0"/>
          <a:ext cx="0" cy="0"/>
          <a:chOff x="0" y="0"/>
          <a:chExt cx="0" cy="0"/>
        </a:xfrm>
      </p:grpSpPr>
      <p:sp>
        <p:nvSpPr>
          <p:cNvPr id="10" name="Google Shape;10;p3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3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761228259"/>
      </p:ext>
    </p:extLst>
  </p:cSld>
  <p:clrMap bg1="lt1" tx1="dk1" bg2="dk2"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descr="A white background with a blue circle  AI-generated content may be incorrect.">
            <a:extLst>
              <a:ext uri="{FF2B5EF4-FFF2-40B4-BE49-F238E27FC236}">
                <a16:creationId xmlns:a16="http://schemas.microsoft.com/office/drawing/2014/main" id="{A6F9F278-765F-6223-FE34-D1BEF28EB244}"/>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8C86A4D-404C-CA40-4D22-05A848B475DC}"/>
              </a:ext>
            </a:extLst>
          </p:cNvPr>
          <p:cNvSpPr>
            <a:spLocks noGrp="1"/>
          </p:cNvSpPr>
          <p:nvPr>
            <p:ph type="title"/>
          </p:nvPr>
        </p:nvSpPr>
        <p:spPr>
          <a:xfrm>
            <a:off x="838200" y="365125"/>
            <a:ext cx="8138136" cy="1623707"/>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D7A995FC-6023-4EBA-8B5D-550E684E315B}"/>
              </a:ext>
            </a:extLst>
          </p:cNvPr>
          <p:cNvSpPr>
            <a:spLocks noGrp="1"/>
          </p:cNvSpPr>
          <p:nvPr>
            <p:ph type="body" idx="1"/>
          </p:nvPr>
        </p:nvSpPr>
        <p:spPr>
          <a:xfrm>
            <a:off x="815384" y="2124000"/>
            <a:ext cx="8138136"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9101624"/>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Lst>
  <p:txStyles>
    <p:titleStyle>
      <a:lvl1pPr algn="l" defTabSz="914400" rtl="0" eaLnBrk="1" latinLnBrk="0" hangingPunct="1">
        <a:lnSpc>
          <a:spcPct val="90000"/>
        </a:lnSpc>
        <a:spcBef>
          <a:spcPct val="0"/>
        </a:spcBef>
        <a:buNone/>
        <a:defRPr sz="4800" b="1" kern="1200">
          <a:solidFill>
            <a:schemeClr val="accent1"/>
          </a:solidFill>
          <a:latin typeface="Roboto Black" panose="02000000000000000000" pitchFamily="2" charset="0"/>
          <a:ea typeface="Roboto Black" panose="02000000000000000000" pitchFamily="2" charset="0"/>
          <a:cs typeface="+mj-cs"/>
        </a:defRPr>
      </a:lvl1pPr>
    </p:titleStyle>
    <p:bodyStyle>
      <a:lvl1pPr marL="450850" indent="-441325" algn="l" defTabSz="914400" rtl="0" eaLnBrk="1" latinLnBrk="0" hangingPunct="1">
        <a:lnSpc>
          <a:spcPct val="100000"/>
        </a:lnSpc>
        <a:spcBef>
          <a:spcPts val="600"/>
        </a:spcBef>
        <a:spcAft>
          <a:spcPts val="1200"/>
        </a:spcAft>
        <a:buClr>
          <a:schemeClr val="accent1"/>
        </a:buClr>
        <a:buSzPct val="115000"/>
        <a:buFont typeface="System Font Regular"/>
        <a:buChar char="➔"/>
        <a:tabLst/>
        <a:defRPr sz="2400" kern="1200">
          <a:solidFill>
            <a:schemeClr val="tx1"/>
          </a:solidFill>
          <a:latin typeface="Roboto Medium" panose="02000000000000000000" pitchFamily="2" charset="0"/>
          <a:ea typeface="Roboto Medium" panose="02000000000000000000" pitchFamily="2" charset="0"/>
          <a:cs typeface="+mn-cs"/>
        </a:defRPr>
      </a:lvl1pPr>
      <a:lvl2pPr marL="712788" indent="-263525" algn="l" defTabSz="914400" rtl="0" eaLnBrk="1" latinLnBrk="0" hangingPunct="1">
        <a:lnSpc>
          <a:spcPct val="100000"/>
        </a:lnSpc>
        <a:spcBef>
          <a:spcPts val="600"/>
        </a:spcBef>
        <a:spcAft>
          <a:spcPts val="1200"/>
        </a:spcAft>
        <a:buClr>
          <a:schemeClr val="accent1"/>
        </a:buClr>
        <a:buSzPct val="135000"/>
        <a:buFont typeface="Arial" panose="020B0604020202020204" pitchFamily="34" charset="0"/>
        <a:buChar char="•"/>
        <a:tabLst/>
        <a:defRPr sz="2000" kern="1200">
          <a:solidFill>
            <a:schemeClr val="tx1"/>
          </a:solidFill>
          <a:latin typeface="Roboto Medium" panose="02000000000000000000" pitchFamily="2" charset="0"/>
          <a:ea typeface="Roboto Medium" panose="02000000000000000000" pitchFamily="2" charset="0"/>
          <a:cs typeface="+mn-cs"/>
        </a:defRPr>
      </a:lvl2pPr>
      <a:lvl3pPr marL="1143000" indent="-228600" algn="l" defTabSz="914400" rtl="0" eaLnBrk="1" latinLnBrk="0" hangingPunct="1">
        <a:lnSpc>
          <a:spcPct val="100000"/>
        </a:lnSpc>
        <a:spcBef>
          <a:spcPts val="600"/>
        </a:spcBef>
        <a:spcAft>
          <a:spcPts val="1200"/>
        </a:spcAft>
        <a:buFont typeface="Arial" panose="020B0604020202020204" pitchFamily="34" charset="0"/>
        <a:buChar char="•"/>
        <a:defRPr sz="1800" kern="1200">
          <a:solidFill>
            <a:schemeClr val="tx1"/>
          </a:solidFill>
          <a:latin typeface="Roboto Medium" panose="02000000000000000000" pitchFamily="2" charset="0"/>
          <a:ea typeface="Roboto Medium" panose="02000000000000000000" pitchFamily="2" charset="0"/>
          <a:cs typeface="+mn-cs"/>
        </a:defRPr>
      </a:lvl3pPr>
      <a:lvl4pPr marL="1600200" indent="-228600" algn="l" defTabSz="914400" rtl="0" eaLnBrk="1" latinLnBrk="0" hangingPunct="1">
        <a:lnSpc>
          <a:spcPct val="100000"/>
        </a:lnSpc>
        <a:spcBef>
          <a:spcPts val="600"/>
        </a:spcBef>
        <a:spcAft>
          <a:spcPts val="1200"/>
        </a:spcAft>
        <a:buFont typeface="Arial" panose="020B0604020202020204" pitchFamily="34" charset="0"/>
        <a:buChar char="•"/>
        <a:defRPr sz="1600" kern="1200">
          <a:solidFill>
            <a:schemeClr val="tx1"/>
          </a:solidFill>
          <a:latin typeface="Roboto Medium" panose="02000000000000000000" pitchFamily="2" charset="0"/>
          <a:ea typeface="Roboto Medium" panose="02000000000000000000" pitchFamily="2" charset="0"/>
          <a:cs typeface="+mn-cs"/>
        </a:defRPr>
      </a:lvl4pPr>
      <a:lvl5pPr marL="2057400" indent="-228600" algn="l" defTabSz="914400" rtl="0" eaLnBrk="1" latinLnBrk="0" hangingPunct="1">
        <a:lnSpc>
          <a:spcPct val="100000"/>
        </a:lnSpc>
        <a:spcBef>
          <a:spcPts val="600"/>
        </a:spcBef>
        <a:spcAft>
          <a:spcPts val="1200"/>
        </a:spcAft>
        <a:buFont typeface="Arial" panose="020B0604020202020204" pitchFamily="34" charset="0"/>
        <a:buChar char="•"/>
        <a:defRPr sz="1600" kern="1200">
          <a:solidFill>
            <a:schemeClr val="tx1"/>
          </a:solidFill>
          <a:latin typeface="Roboto Medium" panose="02000000000000000000" pitchFamily="2" charset="0"/>
          <a:ea typeface="Roboto Medium"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buysocialcanada.com/directories/certified-social-enterprises/?province=null&amp;region=null&amp;product=null&amp;value=null"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s://fundingforgood.org/overhead-rates-a-word-from-nonprofits/"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hyperlink" Target="https://easysurf.ca/" TargetMode="External"/><Relationship Id="rId2" Type="http://schemas.openxmlformats.org/officeDocument/2006/relationships/notesSlide" Target="../notesSlides/notesSlide4.xml"/><Relationship Id="rId1" Type="http://schemas.openxmlformats.org/officeDocument/2006/relationships/slideLayout" Target="../slideLayouts/slideLayout3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hyperlink" Target="https://www.linkedin.com/company/easy-surf-ca/?originalSubdomain=ca"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32.xml"/><Relationship Id="rId5" Type="http://schemas.openxmlformats.org/officeDocument/2006/relationships/image" Target="../media/image17.png"/><Relationship Id="rId4" Type="http://schemas.openxmlformats.org/officeDocument/2006/relationships/image" Target="../media/image21.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hyperlink" Target="https://www.surveymonkey.com/r/FundingAccess" TargetMode="External"/><Relationship Id="rId2" Type="http://schemas.openxmlformats.org/officeDocument/2006/relationships/notesSlide" Target="../notesSlides/notesSlide43.xml"/><Relationship Id="rId1" Type="http://schemas.openxmlformats.org/officeDocument/2006/relationships/slideLayout" Target="../slideLayouts/slideLayout19.xml"/><Relationship Id="rId4" Type="http://schemas.openxmlformats.org/officeDocument/2006/relationships/image" Target="../media/image22.emf"/></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15.xml"/><Relationship Id="rId4" Type="http://schemas.openxmlformats.org/officeDocument/2006/relationships/hyperlink" Target="https://plainlanguageemployers.eventbrite.ca/"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outlook.office.com/bookwithme/user/e699657e4c384205acb34a2e91df5b50@untappedaccessibility.ca/meetingtype/gK_sXqe6M0ytImYeKyfY2g2?anonymous&amp;ep=mlink" TargetMode="External"/><Relationship Id="rId3" Type="http://schemas.openxmlformats.org/officeDocument/2006/relationships/hyperlink" Target="mailto:noah@easysurf.ca" TargetMode="External"/><Relationship Id="rId7" Type="http://schemas.openxmlformats.org/officeDocument/2006/relationships/hyperlink" Target="https://untappedaccessibility.ca/" TargetMode="External"/><Relationship Id="rId2" Type="http://schemas.openxmlformats.org/officeDocument/2006/relationships/notesSlide" Target="../notesSlides/notesSlide45.xml"/><Relationship Id="rId1" Type="http://schemas.openxmlformats.org/officeDocument/2006/relationships/slideLayout" Target="../slideLayouts/slideLayout14.xml"/><Relationship Id="rId6" Type="http://schemas.openxmlformats.org/officeDocument/2006/relationships/hyperlink" Target="mailto:Trish@untappedaccessibility.ca" TargetMode="External"/><Relationship Id="rId5" Type="http://schemas.openxmlformats.org/officeDocument/2006/relationships/hyperlink" Target="https://calendar.app.google/Vo1kQ8Zh2YRQQuxaA" TargetMode="External"/><Relationship Id="rId4" Type="http://schemas.openxmlformats.org/officeDocument/2006/relationships/hyperlink" Target="https://easysurf.ca/" TargetMode="External"/><Relationship Id="rId9" Type="http://schemas.openxmlformats.org/officeDocument/2006/relationships/image" Target="../media/image24.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hyperlink" Target="https://www.streamtext.net/player?event=UA"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8B545-C119-C504-FDD4-6550B26616B8}"/>
              </a:ext>
            </a:extLst>
          </p:cNvPr>
          <p:cNvSpPr>
            <a:spLocks noGrp="1"/>
          </p:cNvSpPr>
          <p:nvPr>
            <p:ph type="ctrTitle"/>
          </p:nvPr>
        </p:nvSpPr>
        <p:spPr>
          <a:xfrm>
            <a:off x="731520" y="1513840"/>
            <a:ext cx="10627359" cy="3444240"/>
          </a:xfrm>
          <a:solidFill>
            <a:schemeClr val="accent3">
              <a:lumMod val="60000"/>
              <a:lumOff val="40000"/>
            </a:schemeClr>
          </a:solidFill>
        </p:spPr>
        <p:txBody>
          <a:bodyPr>
            <a:normAutofit fontScale="90000"/>
          </a:bodyPr>
          <a:lstStyle/>
          <a:p>
            <a:r>
              <a:rPr lang="en-CA" noProof="0" dirty="0">
                <a:solidFill>
                  <a:srgbClr val="FFFFFF"/>
                </a:solidFill>
                <a:latin typeface="Roboto Black"/>
                <a:ea typeface="Roboto Black"/>
                <a:cs typeface="Roboto Black"/>
              </a:rPr>
              <a:t>How to Fund Canadian Accessibility Projects in 2026</a:t>
            </a:r>
            <a:endParaRPr lang="en-CA" noProof="0" dirty="0">
              <a:cs typeface="Roboto Black"/>
            </a:endParaRPr>
          </a:p>
        </p:txBody>
      </p:sp>
      <p:sp>
        <p:nvSpPr>
          <p:cNvPr id="3" name="Subtitle 2">
            <a:extLst>
              <a:ext uri="{FF2B5EF4-FFF2-40B4-BE49-F238E27FC236}">
                <a16:creationId xmlns:a16="http://schemas.microsoft.com/office/drawing/2014/main" id="{3F962F60-F415-F483-1A49-357A379CF09F}"/>
              </a:ext>
            </a:extLst>
          </p:cNvPr>
          <p:cNvSpPr>
            <a:spLocks noGrp="1"/>
          </p:cNvSpPr>
          <p:nvPr>
            <p:ph type="subTitle" idx="1"/>
          </p:nvPr>
        </p:nvSpPr>
        <p:spPr>
          <a:xfrm>
            <a:off x="972856" y="5551898"/>
            <a:ext cx="6863348" cy="950208"/>
          </a:xfrm>
        </p:spPr>
        <p:txBody>
          <a:bodyPr vert="horz" lIns="91440" tIns="45720" rIns="91440" bIns="45720" rtlCol="0" anchor="t">
            <a:normAutofit/>
          </a:bodyPr>
          <a:lstStyle/>
          <a:p>
            <a:pPr>
              <a:spcAft>
                <a:spcPts val="2392"/>
              </a:spcAft>
            </a:pPr>
            <a:r>
              <a:rPr lang="en-CA" sz="2800" spc="10" noProof="0" dirty="0">
                <a:latin typeface="Roboto Medium"/>
                <a:ea typeface="Roboto Medium"/>
                <a:cs typeface="Roboto Medium"/>
              </a:rPr>
              <a:t>May 27, 2026</a:t>
            </a:r>
            <a:endParaRPr lang="en-CA" noProof="0" dirty="0"/>
          </a:p>
        </p:txBody>
      </p:sp>
    </p:spTree>
    <p:extLst>
      <p:ext uri="{BB962C8B-B14F-4D97-AF65-F5344CB8AC3E}">
        <p14:creationId xmlns:p14="http://schemas.microsoft.com/office/powerpoint/2010/main" val="1878063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AF534-8251-6DF7-C611-9EB5099D4B8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7ABFC24-F3B4-56F0-E865-F2A4002F333F}"/>
              </a:ext>
            </a:extLst>
          </p:cNvPr>
          <p:cNvSpPr txBox="1">
            <a:spLocks noGrp="1"/>
          </p:cNvSpPr>
          <p:nvPr>
            <p:ph type="title" idx="4294967295"/>
          </p:nvPr>
        </p:nvSpPr>
        <p:spPr>
          <a:xfrm>
            <a:off x="838200" y="728906"/>
            <a:ext cx="10515600" cy="7818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chemeClr val="accent1"/>
                </a:solidFill>
                <a:latin typeface="Roboto Black" panose="02000000000000000000" pitchFamily="2" charset="0"/>
                <a:ea typeface="Roboto Black" panose="02000000000000000000" pitchFamily="2"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CA" sz="4800" noProof="0"/>
              <a:t>Funding structures</a:t>
            </a:r>
          </a:p>
        </p:txBody>
      </p:sp>
      <p:sp>
        <p:nvSpPr>
          <p:cNvPr id="4" name="Content Placeholder 3">
            <a:extLst>
              <a:ext uri="{FF2B5EF4-FFF2-40B4-BE49-F238E27FC236}">
                <a16:creationId xmlns:a16="http://schemas.microsoft.com/office/drawing/2014/main" id="{1CB34D6F-AF2B-2999-B2BB-55D08F865CEA}"/>
              </a:ext>
            </a:extLst>
          </p:cNvPr>
          <p:cNvSpPr>
            <a:spLocks noGrp="1"/>
          </p:cNvSpPr>
          <p:nvPr>
            <p:ph sz="half" idx="2"/>
          </p:nvPr>
        </p:nvSpPr>
        <p:spPr>
          <a:xfrm>
            <a:off x="838200" y="1700000"/>
            <a:ext cx="10515600" cy="4700000"/>
          </a:xfrm>
        </p:spPr>
        <p:txBody>
          <a:bodyPr vert="horz" lIns="91440" tIns="45720" rIns="91440" bIns="45720" rtlCol="0" anchor="t">
            <a:noAutofit/>
          </a:bodyPr>
          <a:lstStyle/>
          <a:p>
            <a:pPr>
              <a:spcAft>
                <a:spcPts val="600"/>
              </a:spcAft>
            </a:pPr>
            <a:r>
              <a:rPr lang="en-CA" b="1" noProof="0">
                <a:latin typeface="Roboto"/>
                <a:ea typeface="Roboto"/>
                <a:cs typeface="Roboto"/>
              </a:rPr>
              <a:t>Matching funds</a:t>
            </a:r>
            <a:r>
              <a:rPr lang="en-CA" noProof="0">
                <a:latin typeface="Roboto"/>
                <a:ea typeface="Roboto"/>
                <a:cs typeface="Roboto"/>
              </a:rPr>
              <a:t>: many grants, especially capital, require matching contributions.</a:t>
            </a:r>
          </a:p>
          <a:p>
            <a:pPr marL="712470" lvl="1">
              <a:spcAft>
                <a:spcPts val="600"/>
              </a:spcAft>
            </a:pPr>
            <a:r>
              <a:rPr lang="en-CA" b="1" noProof="0">
                <a:latin typeface="Roboto"/>
                <a:ea typeface="Roboto"/>
                <a:cs typeface="Roboto"/>
              </a:rPr>
              <a:t>Match ratios vary</a:t>
            </a:r>
            <a:endParaRPr lang="en-CA" noProof="0">
              <a:latin typeface="Roboto"/>
              <a:ea typeface="Roboto"/>
              <a:cs typeface="Roboto"/>
            </a:endParaRPr>
          </a:p>
          <a:p>
            <a:pPr lvl="1">
              <a:spcAft>
                <a:spcPts val="600"/>
              </a:spcAft>
            </a:pPr>
            <a:r>
              <a:rPr lang="en-CA" b="1" noProof="0">
                <a:latin typeface="Roboto"/>
                <a:ea typeface="Roboto"/>
                <a:cs typeface="Roboto"/>
              </a:rPr>
              <a:t>In-kind contributions</a:t>
            </a:r>
            <a:r>
              <a:rPr lang="en-CA" noProof="0">
                <a:latin typeface="Roboto"/>
                <a:ea typeface="Roboto"/>
                <a:cs typeface="Roboto"/>
              </a:rPr>
              <a:t> such as staff time, donated materials, and volunteer hours sometimes count.</a:t>
            </a:r>
          </a:p>
          <a:p>
            <a:pPr>
              <a:spcAft>
                <a:spcPts val="600"/>
              </a:spcAft>
            </a:pPr>
            <a:r>
              <a:rPr lang="en-CA" b="1" noProof="0">
                <a:latin typeface="Roboto"/>
                <a:ea typeface="Roboto"/>
                <a:cs typeface="Roboto"/>
              </a:rPr>
              <a:t>Continuation</a:t>
            </a:r>
            <a:r>
              <a:rPr lang="en-CA" noProof="0">
                <a:latin typeface="Roboto"/>
                <a:ea typeface="Roboto"/>
                <a:cs typeface="Roboto"/>
              </a:rPr>
              <a:t>: some grants require the project to continue after funding ends.</a:t>
            </a:r>
          </a:p>
          <a:p>
            <a:pPr>
              <a:spcAft>
                <a:spcPts val="600"/>
              </a:spcAft>
            </a:pPr>
            <a:r>
              <a:rPr lang="en-CA" noProof="0">
                <a:latin typeface="Roboto"/>
                <a:ea typeface="Roboto"/>
                <a:cs typeface="Roboto"/>
              </a:rPr>
              <a:t>Read the funding ratio carefully before applying.</a:t>
            </a:r>
          </a:p>
        </p:txBody>
      </p:sp>
    </p:spTree>
    <p:extLst>
      <p:ext uri="{BB962C8B-B14F-4D97-AF65-F5344CB8AC3E}">
        <p14:creationId xmlns:p14="http://schemas.microsoft.com/office/powerpoint/2010/main" val="2050360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AF534-8251-6DF7-C611-9EB5099D4B8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7ABFC24-F3B4-56F0-E865-F2A4002F333F}"/>
              </a:ext>
            </a:extLst>
          </p:cNvPr>
          <p:cNvSpPr txBox="1">
            <a:spLocks noGrp="1"/>
          </p:cNvSpPr>
          <p:nvPr>
            <p:ph type="title" idx="4294967295"/>
          </p:nvPr>
        </p:nvSpPr>
        <p:spPr>
          <a:xfrm>
            <a:off x="838200" y="728906"/>
            <a:ext cx="10515600" cy="7818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chemeClr val="accent1"/>
                </a:solidFill>
                <a:latin typeface="Roboto Black" panose="02000000000000000000" pitchFamily="2" charset="0"/>
                <a:ea typeface="Roboto Black" panose="02000000000000000000" pitchFamily="2"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4800" b="1" i="0" u="none" strike="noStrike" kern="1200" cap="none" spc="0" normalizeH="0" baseline="0" noProof="0">
                <a:ln>
                  <a:noFill/>
                </a:ln>
                <a:solidFill>
                  <a:schemeClr val="accent1"/>
                </a:solidFill>
                <a:effectLst/>
                <a:uLnTx/>
                <a:uFillTx/>
                <a:latin typeface="Roboto Black"/>
                <a:ea typeface="Roboto Black"/>
                <a:cs typeface="Roboto Black"/>
              </a:rPr>
              <a:t>Where to look</a:t>
            </a:r>
            <a:endParaRPr kumimoji="0" lang="en-CA" sz="4800" b="1" i="0" u="none" strike="noStrike" kern="1200" cap="none" spc="0" normalizeH="0" baseline="0" noProof="0">
              <a:ln>
                <a:noFill/>
              </a:ln>
              <a:solidFill>
                <a:schemeClr val="accent1"/>
              </a:solidFill>
              <a:effectLst/>
              <a:uLnTx/>
              <a:uFillTx/>
              <a:latin typeface="Roboto Black" panose="02000000000000000000" pitchFamily="2" charset="0"/>
              <a:ea typeface="Roboto Black" panose="02000000000000000000" pitchFamily="2" charset="0"/>
              <a:cs typeface="+mj-cs"/>
            </a:endParaRPr>
          </a:p>
        </p:txBody>
      </p:sp>
      <p:sp>
        <p:nvSpPr>
          <p:cNvPr id="4" name="Content Placeholder 3">
            <a:extLst>
              <a:ext uri="{FF2B5EF4-FFF2-40B4-BE49-F238E27FC236}">
                <a16:creationId xmlns:a16="http://schemas.microsoft.com/office/drawing/2014/main" id="{1CB34D6F-AF2B-2999-B2BB-55D08F865CEA}"/>
              </a:ext>
            </a:extLst>
          </p:cNvPr>
          <p:cNvSpPr>
            <a:spLocks noGrp="1"/>
          </p:cNvSpPr>
          <p:nvPr>
            <p:ph sz="half" idx="2"/>
          </p:nvPr>
        </p:nvSpPr>
        <p:spPr>
          <a:xfrm>
            <a:off x="838200" y="1700000"/>
            <a:ext cx="10515600" cy="4700000"/>
          </a:xfrm>
        </p:spPr>
        <p:txBody>
          <a:bodyPr vert="horz" lIns="91440" tIns="45720" rIns="91440" bIns="45720" rtlCol="0" anchor="t">
            <a:noAutofit/>
          </a:bodyPr>
          <a:lstStyle/>
          <a:p>
            <a:pPr>
              <a:spcAft>
                <a:spcPts val="600"/>
              </a:spcAft>
            </a:pPr>
            <a:r>
              <a:rPr lang="en-CA" noProof="0">
                <a:latin typeface="Roboto"/>
                <a:ea typeface="Roboto"/>
                <a:cs typeface="Roboto"/>
              </a:rPr>
              <a:t>Finding grants can be challenging.</a:t>
            </a:r>
          </a:p>
          <a:p>
            <a:pPr>
              <a:spcAft>
                <a:spcPts val="600"/>
              </a:spcAft>
            </a:pPr>
            <a:r>
              <a:rPr lang="en-CA" noProof="0">
                <a:latin typeface="Roboto"/>
                <a:ea typeface="Roboto"/>
                <a:cs typeface="Roboto"/>
              </a:rPr>
              <a:t>Listings are scattered across multiple sources.</a:t>
            </a:r>
          </a:p>
          <a:p>
            <a:pPr>
              <a:spcAft>
                <a:spcPts val="600"/>
              </a:spcAft>
            </a:pPr>
            <a:r>
              <a:rPr lang="en-CA" noProof="0">
                <a:latin typeface="Roboto"/>
                <a:ea typeface="Roboto"/>
                <a:cs typeface="Roboto"/>
              </a:rPr>
              <a:t>Many opportunities are announced through email lists, networks, or on funder websites.</a:t>
            </a:r>
          </a:p>
          <a:p>
            <a:pPr>
              <a:spcAft>
                <a:spcPts val="600"/>
              </a:spcAft>
            </a:pPr>
            <a:r>
              <a:rPr lang="en-CA" noProof="0">
                <a:latin typeface="Roboto"/>
                <a:ea typeface="Roboto"/>
                <a:cs typeface="Roboto"/>
              </a:rPr>
              <a:t>We are trying to change that! </a:t>
            </a:r>
          </a:p>
        </p:txBody>
      </p:sp>
    </p:spTree>
    <p:extLst>
      <p:ext uri="{BB962C8B-B14F-4D97-AF65-F5344CB8AC3E}">
        <p14:creationId xmlns:p14="http://schemas.microsoft.com/office/powerpoint/2010/main" val="2050360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AF534-8251-6DF7-C611-9EB5099D4B8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7ABFC24-F3B4-56F0-E865-F2A4002F333F}"/>
              </a:ext>
            </a:extLst>
          </p:cNvPr>
          <p:cNvSpPr txBox="1">
            <a:spLocks noGrp="1"/>
          </p:cNvSpPr>
          <p:nvPr>
            <p:ph type="title" idx="4294967295"/>
          </p:nvPr>
        </p:nvSpPr>
        <p:spPr>
          <a:xfrm>
            <a:off x="838200" y="728906"/>
            <a:ext cx="10515600" cy="7818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chemeClr val="accent1"/>
                </a:solidFill>
                <a:latin typeface="Roboto Black" panose="02000000000000000000" pitchFamily="2" charset="0"/>
                <a:ea typeface="Roboto Black" panose="02000000000000000000" pitchFamily="2"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CA" sz="4800" noProof="0">
                <a:latin typeface="Roboto Black"/>
                <a:ea typeface="Roboto Black"/>
                <a:cs typeface="Roboto Black"/>
              </a:rPr>
              <a:t>Easy Surf G</a:t>
            </a:r>
            <a:r>
              <a:rPr kumimoji="0" lang="en-CA" sz="4800" b="1" i="0" u="none" strike="noStrike" kern="1200" cap="none" spc="0" normalizeH="0" baseline="0" noProof="0">
                <a:ln>
                  <a:noFill/>
                </a:ln>
                <a:solidFill>
                  <a:schemeClr val="accent1"/>
                </a:solidFill>
                <a:effectLst/>
                <a:uLnTx/>
                <a:uFillTx/>
                <a:latin typeface="Roboto Black"/>
                <a:ea typeface="Roboto Black"/>
                <a:cs typeface="Roboto Black"/>
              </a:rPr>
              <a:t>rant </a:t>
            </a:r>
            <a:r>
              <a:rPr lang="en-CA" sz="4800" noProof="0">
                <a:latin typeface="Roboto Black"/>
                <a:ea typeface="Roboto Black"/>
                <a:cs typeface="Roboto Black"/>
              </a:rPr>
              <a:t>F</a:t>
            </a:r>
            <a:r>
              <a:rPr kumimoji="0" lang="en-CA" sz="4800" b="1" i="0" u="none" strike="noStrike" kern="1200" cap="none" spc="0" normalizeH="0" baseline="0" noProof="0">
                <a:ln>
                  <a:noFill/>
                </a:ln>
                <a:solidFill>
                  <a:schemeClr val="accent1"/>
                </a:solidFill>
                <a:effectLst/>
                <a:uLnTx/>
                <a:uFillTx/>
                <a:latin typeface="Roboto Black"/>
                <a:ea typeface="Roboto Black"/>
                <a:cs typeface="Roboto Black"/>
              </a:rPr>
              <a:t>inder</a:t>
            </a:r>
            <a:endParaRPr kumimoji="0" lang="en-CA" sz="4800" b="1" i="0" u="none" strike="noStrike" kern="1200" cap="none" spc="0" normalizeH="0" baseline="0" noProof="0">
              <a:ln>
                <a:noFill/>
              </a:ln>
              <a:solidFill>
                <a:schemeClr val="accent1"/>
              </a:solidFill>
              <a:effectLst/>
              <a:uLnTx/>
              <a:uFillTx/>
              <a:latin typeface="Roboto Black" panose="02000000000000000000" pitchFamily="2" charset="0"/>
              <a:ea typeface="Roboto Black" panose="02000000000000000000" pitchFamily="2" charset="0"/>
              <a:cs typeface="+mj-cs"/>
            </a:endParaRPr>
          </a:p>
        </p:txBody>
      </p:sp>
      <p:sp>
        <p:nvSpPr>
          <p:cNvPr id="4" name="Content Placeholder 3">
            <a:extLst>
              <a:ext uri="{FF2B5EF4-FFF2-40B4-BE49-F238E27FC236}">
                <a16:creationId xmlns:a16="http://schemas.microsoft.com/office/drawing/2014/main" id="{1CB34D6F-AF2B-2999-B2BB-55D08F865CEA}"/>
              </a:ext>
            </a:extLst>
          </p:cNvPr>
          <p:cNvSpPr>
            <a:spLocks noGrp="1"/>
          </p:cNvSpPr>
          <p:nvPr>
            <p:ph sz="half" idx="2"/>
          </p:nvPr>
        </p:nvSpPr>
        <p:spPr>
          <a:xfrm>
            <a:off x="838200" y="1700000"/>
            <a:ext cx="10515600" cy="4700000"/>
          </a:xfrm>
        </p:spPr>
        <p:txBody>
          <a:bodyPr vert="horz" lIns="91440" tIns="45720" rIns="91440" bIns="45720" rtlCol="0" anchor="t">
            <a:noAutofit/>
          </a:bodyPr>
          <a:lstStyle/>
          <a:p>
            <a:pPr>
              <a:spcAft>
                <a:spcPts val="600"/>
              </a:spcAft>
            </a:pPr>
            <a:r>
              <a:rPr lang="en-CA" noProof="0">
                <a:latin typeface="Roboto"/>
                <a:ea typeface="Roboto"/>
                <a:cs typeface="Roboto"/>
              </a:rPr>
              <a:t>A free database listing every accessibility specific grant in Canada.</a:t>
            </a:r>
          </a:p>
          <a:p>
            <a:pPr>
              <a:spcAft>
                <a:spcPts val="600"/>
              </a:spcAft>
            </a:pPr>
            <a:r>
              <a:rPr lang="en-CA" noProof="0">
                <a:latin typeface="Roboto"/>
                <a:ea typeface="Roboto"/>
                <a:cs typeface="Roboto"/>
              </a:rPr>
              <a:t>Optional newsletter for alerts: grants only, nothing else.</a:t>
            </a:r>
          </a:p>
        </p:txBody>
      </p:sp>
      <p:pic>
        <p:nvPicPr>
          <p:cNvPr id="3" name="Picture 2" descr="Screenshot of Easy Surf Grant Finder. Displays filtering options at the top for status, geographic scope, category, and sort by, and an available grant for “Advancing Accessibility Standards Research Program” from the Accessibility Standards Canada.">
            <a:extLst>
              <a:ext uri="{FF2B5EF4-FFF2-40B4-BE49-F238E27FC236}">
                <a16:creationId xmlns:a16="http://schemas.microsoft.com/office/drawing/2014/main" id="{AAD70A33-3C5D-3884-DF0C-69D1B2AFD0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45896" y="2780688"/>
            <a:ext cx="6921024" cy="38576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0360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AF534-8251-6DF7-C611-9EB5099D4B8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7ABFC24-F3B4-56F0-E865-F2A4002F333F}"/>
              </a:ext>
            </a:extLst>
          </p:cNvPr>
          <p:cNvSpPr txBox="1">
            <a:spLocks noGrp="1"/>
          </p:cNvSpPr>
          <p:nvPr>
            <p:ph type="title" idx="4294967295"/>
          </p:nvPr>
        </p:nvSpPr>
        <p:spPr>
          <a:xfrm>
            <a:off x="838200" y="728906"/>
            <a:ext cx="10515600" cy="7818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chemeClr val="accent1"/>
                </a:solidFill>
                <a:latin typeface="Roboto Black" panose="02000000000000000000" pitchFamily="2" charset="0"/>
                <a:ea typeface="Roboto Black" panose="02000000000000000000" pitchFamily="2"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4800" b="1" i="0" u="none" strike="noStrike" kern="1200" cap="none" spc="0" normalizeH="0" baseline="0" noProof="0">
                <a:ln>
                  <a:noFill/>
                </a:ln>
                <a:solidFill>
                  <a:schemeClr val="accent1"/>
                </a:solidFill>
                <a:effectLst/>
                <a:uLnTx/>
                <a:uFillTx/>
                <a:latin typeface="Roboto Black"/>
                <a:ea typeface="Roboto Black"/>
                <a:cs typeface="Roboto Black"/>
              </a:rPr>
              <a:t>Poll question</a:t>
            </a:r>
            <a:endParaRPr kumimoji="0" lang="en-CA" sz="4800" b="1" i="0" u="none" strike="noStrike" kern="1200" cap="none" spc="0" normalizeH="0" baseline="0" noProof="0">
              <a:ln>
                <a:noFill/>
              </a:ln>
              <a:solidFill>
                <a:schemeClr val="accent1"/>
              </a:solidFill>
              <a:effectLst/>
              <a:uLnTx/>
              <a:uFillTx/>
              <a:latin typeface="Roboto Black" panose="02000000000000000000" pitchFamily="2" charset="0"/>
              <a:ea typeface="Roboto Black" panose="02000000000000000000" pitchFamily="2" charset="0"/>
              <a:cs typeface="+mj-cs"/>
            </a:endParaRPr>
          </a:p>
        </p:txBody>
      </p:sp>
      <p:sp>
        <p:nvSpPr>
          <p:cNvPr id="4" name="Content Placeholder 3">
            <a:extLst>
              <a:ext uri="{FF2B5EF4-FFF2-40B4-BE49-F238E27FC236}">
                <a16:creationId xmlns:a16="http://schemas.microsoft.com/office/drawing/2014/main" id="{1CB34D6F-AF2B-2999-B2BB-55D08F865CEA}"/>
              </a:ext>
            </a:extLst>
          </p:cNvPr>
          <p:cNvSpPr>
            <a:spLocks noGrp="1"/>
          </p:cNvSpPr>
          <p:nvPr>
            <p:ph sz="half" idx="2"/>
          </p:nvPr>
        </p:nvSpPr>
        <p:spPr>
          <a:xfrm>
            <a:off x="838200" y="1700000"/>
            <a:ext cx="10515600" cy="4700000"/>
          </a:xfrm>
        </p:spPr>
        <p:txBody>
          <a:bodyPr vert="horz" lIns="91440" tIns="45720" rIns="91440" bIns="45720" rtlCol="0" anchor="t">
            <a:noAutofit/>
          </a:bodyPr>
          <a:lstStyle/>
          <a:p>
            <a:pPr marL="9525" indent="0">
              <a:spcAft>
                <a:spcPts val="600"/>
              </a:spcAft>
              <a:buNone/>
            </a:pPr>
            <a:r>
              <a:rPr lang="en-CA" b="1" noProof="0">
                <a:latin typeface="Roboto"/>
              </a:rPr>
              <a:t>What holds you back from applying for accessibility grants?</a:t>
            </a:r>
          </a:p>
          <a:p>
            <a:pPr marL="728663" lvl="1" indent="-457200">
              <a:spcAft>
                <a:spcPts val="600"/>
              </a:spcAft>
              <a:buFont typeface="+mj-lt"/>
              <a:buAutoNum type="arabicPeriod"/>
            </a:pPr>
            <a:r>
              <a:rPr lang="en-CA" noProof="0">
                <a:latin typeface="Roboto"/>
              </a:rPr>
              <a:t>Not enough time</a:t>
            </a:r>
          </a:p>
          <a:p>
            <a:pPr marL="728663" lvl="1" indent="-457200">
              <a:spcAft>
                <a:spcPts val="600"/>
              </a:spcAft>
              <a:buFont typeface="+mj-lt"/>
              <a:buAutoNum type="arabicPeriod"/>
            </a:pPr>
            <a:r>
              <a:rPr lang="en-CA" noProof="0">
                <a:latin typeface="Roboto"/>
              </a:rPr>
              <a:t>No clear priorities</a:t>
            </a:r>
          </a:p>
          <a:p>
            <a:pPr marL="728663" lvl="1" indent="-457200">
              <a:spcAft>
                <a:spcPts val="600"/>
              </a:spcAft>
              <a:buFont typeface="+mj-lt"/>
              <a:buAutoNum type="arabicPeriod"/>
            </a:pPr>
            <a:r>
              <a:rPr lang="en-CA" noProof="0">
                <a:latin typeface="Roboto"/>
              </a:rPr>
              <a:t>Hard to find grants</a:t>
            </a:r>
          </a:p>
          <a:p>
            <a:pPr marL="728663" lvl="1" indent="-457200">
              <a:spcAft>
                <a:spcPts val="600"/>
              </a:spcAft>
              <a:buFont typeface="+mj-lt"/>
              <a:buAutoNum type="arabicPeriod"/>
            </a:pPr>
            <a:r>
              <a:rPr lang="en-CA" noProof="0">
                <a:latin typeface="Roboto"/>
              </a:rPr>
              <a:t>Cannot match or contribute funding</a:t>
            </a:r>
          </a:p>
          <a:p>
            <a:pPr marL="728663" lvl="1" indent="-457200">
              <a:spcAft>
                <a:spcPts val="600"/>
              </a:spcAft>
              <a:buFont typeface="+mj-lt"/>
              <a:buAutoNum type="arabicPeriod"/>
            </a:pPr>
            <a:r>
              <a:rPr lang="en-CA" noProof="0">
                <a:latin typeface="Roboto"/>
              </a:rPr>
              <a:t>No team to write</a:t>
            </a:r>
          </a:p>
        </p:txBody>
      </p:sp>
    </p:spTree>
    <p:extLst>
      <p:ext uri="{BB962C8B-B14F-4D97-AF65-F5344CB8AC3E}">
        <p14:creationId xmlns:p14="http://schemas.microsoft.com/office/powerpoint/2010/main" val="2050360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8ED48-372A-A200-2588-1791D01EAF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A1A19E-94EA-B680-0099-F8A7EF3737A0}"/>
              </a:ext>
            </a:extLst>
          </p:cNvPr>
          <p:cNvSpPr>
            <a:spLocks noGrp="1"/>
          </p:cNvSpPr>
          <p:nvPr>
            <p:ph type="ctrTitle"/>
          </p:nvPr>
        </p:nvSpPr>
        <p:spPr>
          <a:xfrm>
            <a:off x="1527558" y="1370485"/>
            <a:ext cx="9144000" cy="2387600"/>
          </a:xfrm>
        </p:spPr>
        <p:txBody>
          <a:bodyPr/>
          <a:lstStyle/>
          <a:p>
            <a:r>
              <a:rPr lang="en-CA" noProof="0">
                <a:latin typeface="Roboto Black"/>
                <a:ea typeface="Roboto Black"/>
                <a:cs typeface="Roboto Black"/>
              </a:rPr>
              <a:t>Setting your priorities</a:t>
            </a:r>
          </a:p>
        </p:txBody>
      </p:sp>
    </p:spTree>
    <p:extLst>
      <p:ext uri="{BB962C8B-B14F-4D97-AF65-F5344CB8AC3E}">
        <p14:creationId xmlns:p14="http://schemas.microsoft.com/office/powerpoint/2010/main" val="3860926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AF534-8251-6DF7-C611-9EB5099D4B8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7ABFC24-F3B4-56F0-E865-F2A4002F333F}"/>
              </a:ext>
            </a:extLst>
          </p:cNvPr>
          <p:cNvSpPr txBox="1">
            <a:spLocks noGrp="1"/>
          </p:cNvSpPr>
          <p:nvPr>
            <p:ph type="title" idx="4294967295"/>
          </p:nvPr>
        </p:nvSpPr>
        <p:spPr>
          <a:xfrm>
            <a:off x="838200" y="728906"/>
            <a:ext cx="10515600" cy="7818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chemeClr val="accent1"/>
                </a:solidFill>
                <a:latin typeface="Roboto Black" panose="02000000000000000000" pitchFamily="2" charset="0"/>
                <a:ea typeface="Roboto Black" panose="02000000000000000000" pitchFamily="2" charset="0"/>
                <a:cs typeface="+mj-cs"/>
              </a:defRPr>
            </a:lvl1pPr>
          </a:lstStyle>
          <a:p>
            <a:pPr lvl="0">
              <a:defRPr/>
            </a:pPr>
            <a:r>
              <a:rPr lang="en-CA" sz="4800" noProof="0">
                <a:latin typeface="Roboto Black"/>
                <a:ea typeface="Roboto Black"/>
                <a:cs typeface="Roboto Black"/>
              </a:rPr>
              <a:t>Identify a barrier</a:t>
            </a:r>
            <a:endParaRPr kumimoji="0" lang="en-CA" sz="4800" b="1" i="0" u="none" strike="noStrike" kern="1200" cap="none" spc="0" normalizeH="0" baseline="0" noProof="0">
              <a:ln>
                <a:noFill/>
              </a:ln>
              <a:solidFill>
                <a:schemeClr val="accent1"/>
              </a:solidFill>
              <a:effectLst/>
              <a:uLnTx/>
              <a:uFillTx/>
              <a:latin typeface="Roboto Black" panose="02000000000000000000" pitchFamily="2" charset="0"/>
              <a:ea typeface="Roboto Black" panose="02000000000000000000" pitchFamily="2" charset="0"/>
              <a:cs typeface="+mj-cs"/>
            </a:endParaRPr>
          </a:p>
        </p:txBody>
      </p:sp>
      <p:sp>
        <p:nvSpPr>
          <p:cNvPr id="4" name="Content Placeholder 3">
            <a:extLst>
              <a:ext uri="{FF2B5EF4-FFF2-40B4-BE49-F238E27FC236}">
                <a16:creationId xmlns:a16="http://schemas.microsoft.com/office/drawing/2014/main" id="{1CB34D6F-AF2B-2999-B2BB-55D08F865CEA}"/>
              </a:ext>
            </a:extLst>
          </p:cNvPr>
          <p:cNvSpPr>
            <a:spLocks noGrp="1"/>
          </p:cNvSpPr>
          <p:nvPr>
            <p:ph sz="half" idx="2"/>
          </p:nvPr>
        </p:nvSpPr>
        <p:spPr>
          <a:xfrm>
            <a:off x="838200" y="1700000"/>
            <a:ext cx="10515600" cy="4700000"/>
          </a:xfrm>
        </p:spPr>
        <p:txBody>
          <a:bodyPr vert="horz" lIns="91440" tIns="45720" rIns="91440" bIns="45720" rtlCol="0" anchor="t">
            <a:noAutofit/>
          </a:bodyPr>
          <a:lstStyle/>
          <a:p>
            <a:pPr>
              <a:spcAft>
                <a:spcPts val="600"/>
              </a:spcAft>
            </a:pPr>
            <a:r>
              <a:rPr lang="en-CA" b="1" noProof="0">
                <a:latin typeface="Roboto"/>
                <a:ea typeface="Roboto"/>
                <a:cs typeface="Roboto"/>
              </a:rPr>
              <a:t>Start with a barrier</a:t>
            </a:r>
            <a:r>
              <a:rPr lang="en-CA" noProof="0">
                <a:latin typeface="Roboto"/>
                <a:ea typeface="Roboto"/>
                <a:cs typeface="Roboto"/>
              </a:rPr>
              <a:t>: what is stopping people from accessing your space, services, or information?</a:t>
            </a:r>
          </a:p>
          <a:p>
            <a:pPr lvl="1">
              <a:spcAft>
                <a:spcPts val="600"/>
              </a:spcAft>
            </a:pPr>
            <a:r>
              <a:rPr lang="en-CA" b="1" noProof="0">
                <a:latin typeface="Roboto"/>
                <a:ea typeface="Roboto"/>
                <a:cs typeface="Roboto"/>
              </a:rPr>
              <a:t>Built environment</a:t>
            </a:r>
            <a:r>
              <a:rPr lang="en-CA" noProof="0">
                <a:latin typeface="Roboto"/>
                <a:ea typeface="Roboto"/>
                <a:cs typeface="Roboto"/>
              </a:rPr>
              <a:t>: doors, ramps, washrooms, signage.</a:t>
            </a:r>
          </a:p>
          <a:p>
            <a:pPr lvl="1">
              <a:spcAft>
                <a:spcPts val="600"/>
              </a:spcAft>
            </a:pPr>
            <a:r>
              <a:rPr lang="en-CA" b="1" noProof="0">
                <a:latin typeface="Roboto"/>
                <a:ea typeface="Roboto"/>
                <a:cs typeface="Roboto"/>
              </a:rPr>
              <a:t>Services</a:t>
            </a:r>
            <a:r>
              <a:rPr lang="en-CA" noProof="0">
                <a:latin typeface="Roboto"/>
                <a:ea typeface="Roboto"/>
                <a:cs typeface="Roboto"/>
              </a:rPr>
              <a:t>: training, communications, policies.</a:t>
            </a:r>
          </a:p>
          <a:p>
            <a:pPr lvl="1">
              <a:spcAft>
                <a:spcPts val="600"/>
              </a:spcAft>
            </a:pPr>
            <a:r>
              <a:rPr lang="en-CA" b="1" noProof="0">
                <a:latin typeface="Roboto"/>
                <a:ea typeface="Roboto"/>
                <a:cs typeface="Roboto"/>
              </a:rPr>
              <a:t>Digital</a:t>
            </a:r>
            <a:r>
              <a:rPr lang="en-CA" noProof="0">
                <a:latin typeface="Roboto"/>
                <a:ea typeface="Roboto"/>
                <a:cs typeface="Roboto"/>
              </a:rPr>
              <a:t>: website, software, documents.</a:t>
            </a:r>
          </a:p>
          <a:p>
            <a:pPr>
              <a:spcAft>
                <a:spcPts val="600"/>
              </a:spcAft>
            </a:pPr>
            <a:r>
              <a:rPr lang="en-CA" noProof="0">
                <a:latin typeface="Roboto"/>
                <a:ea typeface="Roboto"/>
                <a:cs typeface="Roboto"/>
              </a:rPr>
              <a:t>Prioritize barriers that have the greatest impact on people with disabilities.</a:t>
            </a:r>
          </a:p>
          <a:p>
            <a:pPr>
              <a:spcAft>
                <a:spcPts val="600"/>
              </a:spcAft>
            </a:pPr>
            <a:r>
              <a:rPr lang="en-CA" noProof="0">
                <a:latin typeface="Roboto"/>
                <a:ea typeface="Roboto"/>
                <a:cs typeface="Roboto"/>
              </a:rPr>
              <a:t>Consider feedback you’ve heard from disabled people you serve.</a:t>
            </a:r>
          </a:p>
        </p:txBody>
      </p:sp>
    </p:spTree>
    <p:extLst>
      <p:ext uri="{BB962C8B-B14F-4D97-AF65-F5344CB8AC3E}">
        <p14:creationId xmlns:p14="http://schemas.microsoft.com/office/powerpoint/2010/main" val="2050360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AF534-8251-6DF7-C611-9EB5099D4B8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7ABFC24-F3B4-56F0-E865-F2A4002F333F}"/>
              </a:ext>
            </a:extLst>
          </p:cNvPr>
          <p:cNvSpPr txBox="1">
            <a:spLocks noGrp="1"/>
          </p:cNvSpPr>
          <p:nvPr>
            <p:ph type="title" idx="4294967295"/>
          </p:nvPr>
        </p:nvSpPr>
        <p:spPr>
          <a:xfrm>
            <a:off x="838200" y="728906"/>
            <a:ext cx="10515600" cy="7818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chemeClr val="accent1"/>
                </a:solidFill>
                <a:latin typeface="Roboto Black" panose="02000000000000000000" pitchFamily="2" charset="0"/>
                <a:ea typeface="Roboto Black" panose="02000000000000000000" pitchFamily="2" charset="0"/>
                <a:cs typeface="+mj-cs"/>
              </a:defRPr>
            </a:lvl1pPr>
          </a:lstStyle>
          <a:p>
            <a:pPr lvl="0">
              <a:defRPr/>
            </a:pPr>
            <a:r>
              <a:rPr lang="en-CA" sz="4800" noProof="0">
                <a:latin typeface="Roboto Black"/>
                <a:ea typeface="Roboto Black"/>
                <a:cs typeface="Roboto Black"/>
              </a:rPr>
              <a:t>Align your priorities with funders </a:t>
            </a:r>
            <a:endParaRPr kumimoji="0" lang="en-CA" sz="4800" b="1" i="0" u="none" strike="noStrike" kern="1200" cap="none" spc="0" normalizeH="0" baseline="0" noProof="0">
              <a:ln>
                <a:noFill/>
              </a:ln>
              <a:solidFill>
                <a:schemeClr val="accent1"/>
              </a:solidFill>
              <a:effectLst/>
              <a:uLnTx/>
              <a:uFillTx/>
              <a:latin typeface="Roboto Black" panose="02000000000000000000" pitchFamily="2" charset="0"/>
              <a:ea typeface="Roboto Black" panose="02000000000000000000" pitchFamily="2" charset="0"/>
              <a:cs typeface="+mj-cs"/>
            </a:endParaRPr>
          </a:p>
        </p:txBody>
      </p:sp>
      <p:sp>
        <p:nvSpPr>
          <p:cNvPr id="4" name="Content Placeholder 3">
            <a:extLst>
              <a:ext uri="{FF2B5EF4-FFF2-40B4-BE49-F238E27FC236}">
                <a16:creationId xmlns:a16="http://schemas.microsoft.com/office/drawing/2014/main" id="{1CB34D6F-AF2B-2999-B2BB-55D08F865CEA}"/>
              </a:ext>
            </a:extLst>
          </p:cNvPr>
          <p:cNvSpPr>
            <a:spLocks noGrp="1"/>
          </p:cNvSpPr>
          <p:nvPr>
            <p:ph sz="half" idx="2"/>
          </p:nvPr>
        </p:nvSpPr>
        <p:spPr>
          <a:xfrm>
            <a:off x="838200" y="1700000"/>
            <a:ext cx="10515600" cy="4700000"/>
          </a:xfrm>
        </p:spPr>
        <p:txBody>
          <a:bodyPr vert="horz" lIns="91440" tIns="45720" rIns="91440" bIns="45720" rtlCol="0" anchor="t">
            <a:noAutofit/>
          </a:bodyPr>
          <a:lstStyle/>
          <a:p>
            <a:pPr>
              <a:spcAft>
                <a:spcPts val="600"/>
              </a:spcAft>
            </a:pPr>
            <a:r>
              <a:rPr lang="en-CA" noProof="0">
                <a:latin typeface="Roboto"/>
                <a:ea typeface="Roboto"/>
                <a:cs typeface="Roboto"/>
              </a:rPr>
              <a:t>A great project that does not match a funder’s stated goals will not be funded.</a:t>
            </a:r>
          </a:p>
          <a:p>
            <a:pPr>
              <a:spcAft>
                <a:spcPts val="600"/>
              </a:spcAft>
            </a:pPr>
            <a:r>
              <a:rPr lang="en-CA" noProof="0">
                <a:latin typeface="Roboto"/>
                <a:ea typeface="Roboto"/>
                <a:cs typeface="Roboto"/>
              </a:rPr>
              <a:t>Review the funder’s recently funded projects.</a:t>
            </a:r>
          </a:p>
          <a:p>
            <a:pPr>
              <a:spcAft>
                <a:spcPts val="600"/>
              </a:spcAft>
            </a:pPr>
            <a:r>
              <a:rPr lang="en-CA" noProof="0">
                <a:latin typeface="Roboto"/>
                <a:ea typeface="Roboto"/>
                <a:cs typeface="Roboto"/>
              </a:rPr>
              <a:t>A focused project is more fundable than a broad one.</a:t>
            </a:r>
          </a:p>
        </p:txBody>
      </p:sp>
    </p:spTree>
    <p:extLst>
      <p:ext uri="{BB962C8B-B14F-4D97-AF65-F5344CB8AC3E}">
        <p14:creationId xmlns:p14="http://schemas.microsoft.com/office/powerpoint/2010/main" val="2050360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E7E5A-1234-4567-89AB-CDEF01234567}"/>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C0DE7E5A-1234-4567-89AB-CDEF01234568}"/>
              </a:ext>
            </a:extLst>
          </p:cNvPr>
          <p:cNvSpPr txBox="1">
            <a:spLocks noGrp="1"/>
          </p:cNvSpPr>
          <p:nvPr>
            <p:ph type="title" idx="4294967295"/>
          </p:nvPr>
        </p:nvSpPr>
        <p:spPr>
          <a:xfrm>
            <a:off x="838200" y="728906"/>
            <a:ext cx="10515600" cy="7818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chemeClr val="accent1"/>
                </a:solidFill>
                <a:latin typeface="Roboto Black" panose="02000000000000000000" pitchFamily="2" charset="0"/>
                <a:ea typeface="Roboto Black" panose="02000000000000000000" pitchFamily="2" charset="0"/>
                <a:cs typeface="+mj-cs"/>
              </a:defRPr>
            </a:lvl1pPr>
          </a:lstStyle>
          <a:p>
            <a:pPr lvl="0">
              <a:defRPr/>
            </a:pPr>
            <a:r>
              <a:rPr lang="en-CA" sz="4800" noProof="0">
                <a:latin typeface="Roboto Black"/>
                <a:ea typeface="Roboto Black"/>
                <a:cs typeface="Roboto Black"/>
              </a:rPr>
              <a:t>Build a case for support</a:t>
            </a:r>
            <a:endParaRPr kumimoji="0" lang="en-CA" sz="4800" b="1" i="0" u="none" strike="noStrike" kern="1200" cap="none" spc="0" normalizeH="0" baseline="0" noProof="0">
              <a:ln>
                <a:noFill/>
              </a:ln>
              <a:solidFill>
                <a:schemeClr val="accent1"/>
              </a:solidFill>
              <a:effectLst/>
              <a:uLnTx/>
              <a:uFillTx/>
              <a:latin typeface="Roboto Black" panose="02000000000000000000" pitchFamily="2" charset="0"/>
              <a:ea typeface="Roboto Black" panose="02000000000000000000" pitchFamily="2" charset="0"/>
              <a:cs typeface="+mj-cs"/>
            </a:endParaRPr>
          </a:p>
        </p:txBody>
      </p:sp>
      <p:sp>
        <p:nvSpPr>
          <p:cNvPr id="4" name="Content Placeholder 3">
            <a:extLst>
              <a:ext uri="{FF2B5EF4-FFF2-40B4-BE49-F238E27FC236}">
                <a16:creationId xmlns:a16="http://schemas.microsoft.com/office/drawing/2014/main" id="{C0DE7E5A-1234-4567-89AB-CDEF01234569}"/>
              </a:ext>
            </a:extLst>
          </p:cNvPr>
          <p:cNvSpPr>
            <a:spLocks noGrp="1"/>
          </p:cNvSpPr>
          <p:nvPr>
            <p:ph sz="half" idx="2"/>
          </p:nvPr>
        </p:nvSpPr>
        <p:spPr>
          <a:xfrm>
            <a:off x="838200" y="1700000"/>
            <a:ext cx="10515600" cy="4700000"/>
          </a:xfrm>
        </p:spPr>
        <p:txBody>
          <a:bodyPr vert="horz" lIns="91440" tIns="45720" rIns="91440" bIns="45720" rtlCol="0" anchor="t">
            <a:noAutofit/>
          </a:bodyPr>
          <a:lstStyle/>
          <a:p>
            <a:pPr>
              <a:spcAft>
                <a:spcPts val="600"/>
              </a:spcAft>
            </a:pPr>
            <a:r>
              <a:rPr lang="en-CA" b="1" noProof="0">
                <a:latin typeface="Roboto"/>
                <a:ea typeface="Roboto"/>
                <a:cs typeface="Roboto"/>
              </a:rPr>
              <a:t>Explains to funders why they should fund you</a:t>
            </a:r>
          </a:p>
          <a:p>
            <a:pPr>
              <a:spcAft>
                <a:spcPts val="600"/>
              </a:spcAft>
            </a:pPr>
            <a:r>
              <a:rPr lang="en-CA" b="1" noProof="0">
                <a:latin typeface="Roboto"/>
                <a:ea typeface="Roboto"/>
                <a:cs typeface="Roboto"/>
              </a:rPr>
              <a:t>Provides a reusable framework to guide all funding applications</a:t>
            </a:r>
            <a:endParaRPr lang="en-CA" noProof="0">
              <a:latin typeface="Roboto"/>
              <a:ea typeface="Roboto"/>
              <a:cs typeface="Roboto"/>
            </a:endParaRPr>
          </a:p>
          <a:p>
            <a:pPr>
              <a:spcAft>
                <a:spcPts val="600"/>
              </a:spcAft>
            </a:pPr>
            <a:r>
              <a:rPr lang="en-CA" b="1" noProof="0">
                <a:latin typeface="Roboto"/>
                <a:ea typeface="Roboto"/>
                <a:cs typeface="Roboto"/>
              </a:rPr>
              <a:t>Today, we’ll help you build an outline for yours!</a:t>
            </a:r>
            <a:endParaRPr lang="en-CA" noProof="0">
              <a:latin typeface="Roboto"/>
              <a:ea typeface="Roboto"/>
              <a:cs typeface="Roboto"/>
            </a:endParaRPr>
          </a:p>
        </p:txBody>
      </p:sp>
    </p:spTree>
    <p:extLst>
      <p:ext uri="{BB962C8B-B14F-4D97-AF65-F5344CB8AC3E}">
        <p14:creationId xmlns:p14="http://schemas.microsoft.com/office/powerpoint/2010/main" val="2050360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E7E8E-B9E7-A8D6-4D27-65B3027EC5D6}"/>
              </a:ext>
            </a:extLst>
          </p:cNvPr>
          <p:cNvSpPr>
            <a:spLocks noGrp="1"/>
          </p:cNvSpPr>
          <p:nvPr>
            <p:ph type="title"/>
          </p:nvPr>
        </p:nvSpPr>
        <p:spPr>
          <a:xfrm>
            <a:off x="386645" y="1148734"/>
            <a:ext cx="4269186" cy="1560181"/>
          </a:xfrm>
        </p:spPr>
        <p:txBody>
          <a:bodyPr/>
          <a:lstStyle/>
          <a:p>
            <a:r>
              <a:rPr lang="en-CA" noProof="0">
                <a:latin typeface="Roboto Black"/>
                <a:ea typeface="Roboto Black"/>
                <a:cs typeface="Roboto Black"/>
              </a:rPr>
              <a:t>Activity 1</a:t>
            </a:r>
            <a:endParaRPr lang="en-CA" noProof="0"/>
          </a:p>
        </p:txBody>
      </p:sp>
      <p:sp>
        <p:nvSpPr>
          <p:cNvPr id="3" name="Subtitle 2">
            <a:extLst>
              <a:ext uri="{FF2B5EF4-FFF2-40B4-BE49-F238E27FC236}">
                <a16:creationId xmlns:a16="http://schemas.microsoft.com/office/drawing/2014/main" id="{3AD13392-74E6-50A4-EE1C-E015426C4C75}"/>
              </a:ext>
            </a:extLst>
          </p:cNvPr>
          <p:cNvSpPr>
            <a:spLocks noGrp="1"/>
          </p:cNvSpPr>
          <p:nvPr>
            <p:ph sz="quarter" idx="15"/>
          </p:nvPr>
        </p:nvSpPr>
        <p:spPr>
          <a:xfrm>
            <a:off x="5328878" y="433771"/>
            <a:ext cx="5460359" cy="6174697"/>
          </a:xfrm>
        </p:spPr>
        <p:txBody>
          <a:bodyPr vert="horz" lIns="91440" tIns="45720" rIns="91440" bIns="45720" rtlCol="0" anchor="t">
            <a:noAutofit/>
          </a:bodyPr>
          <a:lstStyle/>
          <a:p>
            <a:pPr marL="342900" indent="-342900"/>
            <a:r>
              <a:rPr lang="en-CA" b="1" noProof="0">
                <a:solidFill>
                  <a:srgbClr val="0F0F0F"/>
                </a:solidFill>
                <a:latin typeface="Roboto"/>
                <a:ea typeface="Roboto"/>
                <a:cs typeface="Roboto"/>
              </a:rPr>
              <a:t>Let’s start building your case for support together!</a:t>
            </a:r>
          </a:p>
          <a:p>
            <a:pPr marL="342900" indent="-342900"/>
            <a:r>
              <a:rPr lang="en-CA" b="1" noProof="0">
                <a:solidFill>
                  <a:srgbClr val="0F0F0F"/>
                </a:solidFill>
                <a:latin typeface="Roboto"/>
                <a:ea typeface="Roboto"/>
                <a:cs typeface="Roboto"/>
              </a:rPr>
              <a:t>Step 1: Identify a barrier</a:t>
            </a:r>
            <a:endParaRPr lang="en-CA" noProof="0">
              <a:cs typeface="Roboto Medium" panose="02000000000000000000" pitchFamily="2" charset="0"/>
            </a:endParaRPr>
          </a:p>
          <a:p>
            <a:pPr marL="684213" lvl="1"/>
            <a:r>
              <a:rPr lang="en-CA" noProof="0">
                <a:latin typeface="Roboto"/>
                <a:ea typeface="Roboto"/>
                <a:cs typeface="Roboto"/>
              </a:rPr>
              <a:t>What barrier impacts people with disabilities? </a:t>
            </a:r>
          </a:p>
          <a:p>
            <a:pPr marL="684213" lvl="1"/>
            <a:r>
              <a:rPr lang="en-CA" noProof="0">
                <a:latin typeface="Roboto"/>
                <a:ea typeface="Roboto"/>
                <a:cs typeface="Roboto"/>
              </a:rPr>
              <a:t>Who is affected?</a:t>
            </a:r>
          </a:p>
          <a:p>
            <a:pPr marL="342900" indent="-342900"/>
            <a:r>
              <a:rPr lang="en-CA" noProof="0">
                <a:latin typeface="Roboto"/>
                <a:ea typeface="Roboto"/>
                <a:cs typeface="Roboto"/>
              </a:rPr>
              <a:t>Share in the chat.</a:t>
            </a:r>
          </a:p>
          <a:p>
            <a:pPr marL="342900" indent="-342900"/>
            <a:r>
              <a:rPr lang="en-CA" noProof="0">
                <a:solidFill>
                  <a:srgbClr val="0F0F0F"/>
                </a:solidFill>
                <a:latin typeface="Roboto"/>
                <a:ea typeface="Roboto"/>
                <a:cs typeface="Roboto Medium"/>
              </a:rPr>
              <a:t>We will continue to build throughout the presentation.</a:t>
            </a:r>
            <a:endParaRPr lang="en-CA" noProof="0">
              <a:solidFill>
                <a:srgbClr val="0F0F0F"/>
              </a:solidFill>
              <a:cs typeface="Roboto Medium"/>
            </a:endParaRPr>
          </a:p>
        </p:txBody>
      </p:sp>
    </p:spTree>
    <p:extLst>
      <p:ext uri="{BB962C8B-B14F-4D97-AF65-F5344CB8AC3E}">
        <p14:creationId xmlns:p14="http://schemas.microsoft.com/office/powerpoint/2010/main" val="3180233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8ED48-372A-A200-2588-1791D01EAF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A1A19E-94EA-B680-0099-F8A7EF3737A0}"/>
              </a:ext>
            </a:extLst>
          </p:cNvPr>
          <p:cNvSpPr>
            <a:spLocks noGrp="1"/>
          </p:cNvSpPr>
          <p:nvPr>
            <p:ph type="ctrTitle"/>
          </p:nvPr>
        </p:nvSpPr>
        <p:spPr>
          <a:xfrm>
            <a:off x="1527558" y="1370485"/>
            <a:ext cx="9144000" cy="2387600"/>
          </a:xfrm>
        </p:spPr>
        <p:txBody>
          <a:bodyPr/>
          <a:lstStyle/>
          <a:p>
            <a:r>
              <a:rPr lang="en-CA" noProof="0">
                <a:latin typeface="Roboto Black"/>
                <a:ea typeface="Roboto Black"/>
                <a:cs typeface="Roboto Black"/>
              </a:rPr>
              <a:t>Writing the application</a:t>
            </a:r>
          </a:p>
        </p:txBody>
      </p:sp>
    </p:spTree>
    <p:extLst>
      <p:ext uri="{BB962C8B-B14F-4D97-AF65-F5344CB8AC3E}">
        <p14:creationId xmlns:p14="http://schemas.microsoft.com/office/powerpoint/2010/main" val="3860926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9621C-FE1E-0459-9375-A0D0D8996D69}"/>
              </a:ext>
            </a:extLst>
          </p:cNvPr>
          <p:cNvSpPr>
            <a:spLocks noGrp="1"/>
          </p:cNvSpPr>
          <p:nvPr>
            <p:ph type="title"/>
          </p:nvPr>
        </p:nvSpPr>
        <p:spPr>
          <a:xfrm>
            <a:off x="746760" y="628651"/>
            <a:ext cx="9140190" cy="868680"/>
          </a:xfrm>
        </p:spPr>
        <p:txBody>
          <a:bodyPr vert="horz" lIns="91440" tIns="45720" rIns="91440" bIns="45720" rtlCol="0" anchor="t">
            <a:normAutofit/>
          </a:bodyPr>
          <a:lstStyle/>
          <a:p>
            <a:r>
              <a:rPr lang="en-CA" noProof="0">
                <a:latin typeface="Roboto Black"/>
                <a:ea typeface="Roboto Black"/>
                <a:cs typeface="Roboto Black"/>
              </a:rPr>
              <a:t>About Untapped</a:t>
            </a:r>
            <a:endParaRPr lang="en-CA" noProof="0">
              <a:cs typeface="Roboto Black"/>
            </a:endParaRPr>
          </a:p>
        </p:txBody>
      </p:sp>
      <p:sp>
        <p:nvSpPr>
          <p:cNvPr id="3" name="Content Placeholder 2">
            <a:extLst>
              <a:ext uri="{FF2B5EF4-FFF2-40B4-BE49-F238E27FC236}">
                <a16:creationId xmlns:a16="http://schemas.microsoft.com/office/drawing/2014/main" id="{195B9953-B477-88F3-D0A0-EB829E32C413}"/>
              </a:ext>
            </a:extLst>
          </p:cNvPr>
          <p:cNvSpPr>
            <a:spLocks noGrp="1"/>
          </p:cNvSpPr>
          <p:nvPr>
            <p:ph idx="10"/>
          </p:nvPr>
        </p:nvSpPr>
        <p:spPr>
          <a:xfrm>
            <a:off x="746760" y="1531622"/>
            <a:ext cx="4619625" cy="4526279"/>
          </a:xfrm>
        </p:spPr>
        <p:txBody>
          <a:bodyPr/>
          <a:lstStyle/>
          <a:p>
            <a:r>
              <a:rPr lang="en-CA" sz="2000">
                <a:latin typeface="Roboto" panose="02000000000000000000" pitchFamily="2" charset="0"/>
                <a:ea typeface="Roboto" panose="02000000000000000000" pitchFamily="2" charset="0"/>
              </a:rPr>
              <a:t>Since our launch in October 2022, Untapped Accessibility has become a leading Canadian accessibility consulting firm. </a:t>
            </a:r>
          </a:p>
          <a:p>
            <a:r>
              <a:rPr lang="en-CA" sz="2000">
                <a:latin typeface="Roboto" panose="02000000000000000000" pitchFamily="2" charset="0"/>
                <a:ea typeface="Roboto" panose="02000000000000000000" pitchFamily="2" charset="0"/>
              </a:rPr>
              <a:t>As a </a:t>
            </a:r>
            <a:r>
              <a:rPr lang="en-CA" sz="2000" u="sng">
                <a:latin typeface="Roboto" panose="02000000000000000000" pitchFamily="2" charset="0"/>
                <a:ea typeface="Roboto" panose="02000000000000000000" pitchFamily="2" charset="0"/>
                <a:hlinkClick r:id="rId3"/>
              </a:rPr>
              <a:t>certified social enterprise</a:t>
            </a:r>
            <a:r>
              <a:rPr lang="en-CA" sz="2000">
                <a:latin typeface="Roboto" panose="02000000000000000000" pitchFamily="2" charset="0"/>
                <a:ea typeface="Roboto" panose="02000000000000000000" pitchFamily="2" charset="0"/>
              </a:rPr>
              <a:t>, we have a dual purpose: </a:t>
            </a:r>
          </a:p>
          <a:p>
            <a:pPr marL="352425" lvl="0" indent="-342900">
              <a:buFont typeface="Arial" panose="020B0604020202020204" pitchFamily="34" charset="0"/>
              <a:buChar char="•"/>
            </a:pPr>
            <a:r>
              <a:rPr lang="en-CA" sz="2000">
                <a:latin typeface="Roboto" panose="02000000000000000000" pitchFamily="2" charset="0"/>
                <a:ea typeface="Roboto" panose="02000000000000000000" pitchFamily="2" charset="0"/>
              </a:rPr>
              <a:t>Generate revenue for the Open Door Social Services Society </a:t>
            </a:r>
          </a:p>
          <a:p>
            <a:pPr marL="352425" lvl="0" indent="-342900">
              <a:buFont typeface="Arial" panose="020B0604020202020204" pitchFamily="34" charset="0"/>
              <a:buChar char="•"/>
            </a:pPr>
            <a:r>
              <a:rPr lang="en-CA" sz="2000">
                <a:latin typeface="Roboto" panose="02000000000000000000" pitchFamily="2" charset="0"/>
                <a:ea typeface="Roboto" panose="02000000000000000000" pitchFamily="2" charset="0"/>
              </a:rPr>
              <a:t>Create work opportunities for professionals with disabilities</a:t>
            </a:r>
          </a:p>
        </p:txBody>
      </p:sp>
      <p:sp>
        <p:nvSpPr>
          <p:cNvPr id="15" name="TextBox 14">
            <a:extLst>
              <a:ext uri="{FF2B5EF4-FFF2-40B4-BE49-F238E27FC236}">
                <a16:creationId xmlns:a16="http://schemas.microsoft.com/office/drawing/2014/main" id="{73AC947A-59C0-3CC3-9E94-64957B5E8A6C}"/>
              </a:ext>
            </a:extLst>
          </p:cNvPr>
          <p:cNvSpPr txBox="1"/>
          <p:nvPr/>
        </p:nvSpPr>
        <p:spPr>
          <a:xfrm>
            <a:off x="5933440" y="1782395"/>
            <a:ext cx="4895214" cy="3293209"/>
          </a:xfrm>
          <a:prstGeom prst="rect">
            <a:avLst/>
          </a:prstGeom>
          <a:solidFill>
            <a:schemeClr val="accent2">
              <a:lumMod val="20000"/>
              <a:lumOff val="80000"/>
            </a:schemeClr>
          </a:solidFill>
        </p:spPr>
        <p:txBody>
          <a:bodyPr wrap="square">
            <a:spAutoFit/>
          </a:bodyPr>
          <a:lstStyle/>
          <a:p>
            <a:pPr>
              <a:spcBef>
                <a:spcPts val="1200"/>
              </a:spcBef>
              <a:spcAft>
                <a:spcPts val="1200"/>
              </a:spcAft>
              <a:buNone/>
            </a:pPr>
            <a:r>
              <a:rPr lang="en-CA" sz="2800" b="1" i="0">
                <a:effectLst/>
                <a:latin typeface="Roboto" panose="02000000000000000000" pitchFamily="2" charset="0"/>
              </a:rPr>
              <a:t>Our impact to date</a:t>
            </a:r>
          </a:p>
          <a:p>
            <a:pPr marL="396875" indent="-223838">
              <a:spcBef>
                <a:spcPts val="1200"/>
              </a:spcBef>
              <a:spcAft>
                <a:spcPts val="1200"/>
              </a:spcAft>
              <a:buFont typeface="Arial" panose="020B0604020202020204" pitchFamily="34" charset="0"/>
              <a:buChar char="•"/>
            </a:pPr>
            <a:r>
              <a:rPr lang="en-CA" sz="2000" b="1" i="0">
                <a:effectLst/>
                <a:latin typeface="Roboto" panose="02000000000000000000" pitchFamily="2" charset="0"/>
                <a:ea typeface="Roboto" panose="02000000000000000000" pitchFamily="2" charset="0"/>
              </a:rPr>
              <a:t>225+ Clients served</a:t>
            </a:r>
          </a:p>
          <a:p>
            <a:pPr marL="396875" indent="-223838">
              <a:spcBef>
                <a:spcPts val="1200"/>
              </a:spcBef>
              <a:spcAft>
                <a:spcPts val="1200"/>
              </a:spcAft>
              <a:buFont typeface="Arial" panose="020B0604020202020204" pitchFamily="34" charset="0"/>
              <a:buChar char="•"/>
            </a:pPr>
            <a:r>
              <a:rPr lang="en-CA" sz="2000" b="1">
                <a:latin typeface="Roboto" panose="02000000000000000000" pitchFamily="2" charset="0"/>
                <a:ea typeface="Roboto" panose="02000000000000000000" pitchFamily="2" charset="0"/>
              </a:rPr>
              <a:t>7,000+ </a:t>
            </a:r>
            <a:r>
              <a:rPr lang="en-CA" sz="2000">
                <a:latin typeface="Roboto" panose="02000000000000000000" pitchFamily="2" charset="0"/>
                <a:ea typeface="Roboto" panose="02000000000000000000" pitchFamily="2" charset="0"/>
              </a:rPr>
              <a:t>Participants trained</a:t>
            </a:r>
          </a:p>
          <a:p>
            <a:pPr marL="396875" indent="-223838">
              <a:spcBef>
                <a:spcPts val="1200"/>
              </a:spcBef>
              <a:spcAft>
                <a:spcPts val="1200"/>
              </a:spcAft>
              <a:buFont typeface="Arial" panose="020B0604020202020204" pitchFamily="34" charset="0"/>
              <a:buChar char="•"/>
            </a:pPr>
            <a:r>
              <a:rPr lang="en-CA" sz="2000" b="1">
                <a:latin typeface="Roboto" panose="02000000000000000000" pitchFamily="2" charset="0"/>
                <a:ea typeface="Roboto" panose="02000000000000000000" pitchFamily="2" charset="0"/>
              </a:rPr>
              <a:t>20+ </a:t>
            </a:r>
            <a:r>
              <a:rPr lang="en-CA" sz="2000">
                <a:latin typeface="Roboto" panose="02000000000000000000" pitchFamily="2" charset="0"/>
                <a:ea typeface="Roboto" panose="02000000000000000000" pitchFamily="2" charset="0"/>
              </a:rPr>
              <a:t>Accessibility plans developed</a:t>
            </a:r>
          </a:p>
          <a:p>
            <a:pPr marL="396875" indent="-223838">
              <a:spcBef>
                <a:spcPts val="1200"/>
              </a:spcBef>
              <a:spcAft>
                <a:spcPts val="1200"/>
              </a:spcAft>
              <a:buFont typeface="Arial" panose="020B0604020202020204" pitchFamily="34" charset="0"/>
              <a:buChar char="•"/>
            </a:pPr>
            <a:r>
              <a:rPr lang="en-US" sz="2000" b="1">
                <a:latin typeface="Roboto" panose="02000000000000000000" pitchFamily="2" charset="0"/>
                <a:ea typeface="Roboto" panose="02000000000000000000" pitchFamily="2" charset="0"/>
              </a:rPr>
              <a:t>16,000+ </a:t>
            </a:r>
            <a:r>
              <a:rPr lang="en-US" sz="2000">
                <a:latin typeface="Roboto" panose="02000000000000000000" pitchFamily="2" charset="0"/>
                <a:ea typeface="Roboto" panose="02000000000000000000" pitchFamily="2" charset="0"/>
              </a:rPr>
              <a:t>hours provided by disabled professionals</a:t>
            </a:r>
          </a:p>
        </p:txBody>
      </p:sp>
    </p:spTree>
    <p:extLst>
      <p:ext uri="{BB962C8B-B14F-4D97-AF65-F5344CB8AC3E}">
        <p14:creationId xmlns:p14="http://schemas.microsoft.com/office/powerpoint/2010/main" val="3795906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AF534-8251-6DF7-C611-9EB5099D4B8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7ABFC24-F3B4-56F0-E865-F2A4002F333F}"/>
              </a:ext>
            </a:extLst>
          </p:cNvPr>
          <p:cNvSpPr txBox="1">
            <a:spLocks noGrp="1"/>
          </p:cNvSpPr>
          <p:nvPr>
            <p:ph type="title" idx="4294967295"/>
          </p:nvPr>
        </p:nvSpPr>
        <p:spPr>
          <a:xfrm>
            <a:off x="838200" y="728906"/>
            <a:ext cx="10515600" cy="7818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chemeClr val="accent1"/>
                </a:solidFill>
                <a:latin typeface="Roboto Black" panose="02000000000000000000" pitchFamily="2" charset="0"/>
                <a:ea typeface="Roboto Black" panose="02000000000000000000" pitchFamily="2" charset="0"/>
                <a:cs typeface="+mj-cs"/>
              </a:defRPr>
            </a:lvl1pPr>
          </a:lstStyle>
          <a:p>
            <a:pPr lvl="0">
              <a:defRPr/>
            </a:pPr>
            <a:r>
              <a:rPr lang="en-CA" sz="4800" noProof="0">
                <a:latin typeface="Roboto Black"/>
                <a:ea typeface="Roboto Black"/>
                <a:cs typeface="Roboto Black"/>
              </a:rPr>
              <a:t>Describe your organization</a:t>
            </a:r>
            <a:endParaRPr kumimoji="0" lang="en-CA" sz="4800" b="1" i="0" u="none" strike="noStrike" kern="1200" cap="none" spc="0" normalizeH="0" baseline="0" noProof="0">
              <a:ln>
                <a:noFill/>
              </a:ln>
              <a:solidFill>
                <a:schemeClr val="accent1"/>
              </a:solidFill>
              <a:effectLst/>
              <a:uLnTx/>
              <a:uFillTx/>
              <a:latin typeface="Roboto Black" panose="02000000000000000000" pitchFamily="2" charset="0"/>
              <a:ea typeface="Roboto Black" panose="02000000000000000000" pitchFamily="2" charset="0"/>
              <a:cs typeface="+mj-cs"/>
            </a:endParaRPr>
          </a:p>
        </p:txBody>
      </p:sp>
      <p:sp>
        <p:nvSpPr>
          <p:cNvPr id="4" name="Content Placeholder 3">
            <a:extLst>
              <a:ext uri="{FF2B5EF4-FFF2-40B4-BE49-F238E27FC236}">
                <a16:creationId xmlns:a16="http://schemas.microsoft.com/office/drawing/2014/main" id="{1CB34D6F-AF2B-2999-B2BB-55D08F865CEA}"/>
              </a:ext>
            </a:extLst>
          </p:cNvPr>
          <p:cNvSpPr>
            <a:spLocks noGrp="1"/>
          </p:cNvSpPr>
          <p:nvPr>
            <p:ph sz="half" idx="2"/>
          </p:nvPr>
        </p:nvSpPr>
        <p:spPr>
          <a:xfrm>
            <a:off x="838200" y="1700000"/>
            <a:ext cx="10515600" cy="4700000"/>
          </a:xfrm>
        </p:spPr>
        <p:txBody>
          <a:bodyPr vert="horz" lIns="91440" tIns="45720" rIns="91440" bIns="45720" rtlCol="0" anchor="t">
            <a:noAutofit/>
          </a:bodyPr>
          <a:lstStyle/>
          <a:p>
            <a:pPr>
              <a:spcAft>
                <a:spcPts val="600"/>
              </a:spcAft>
            </a:pPr>
            <a:r>
              <a:rPr lang="en-CA" noProof="0">
                <a:latin typeface="Roboto"/>
                <a:ea typeface="Roboto"/>
                <a:cs typeface="Roboto"/>
              </a:rPr>
              <a:t>Include your mission, and the community you serve.</a:t>
            </a:r>
          </a:p>
          <a:p>
            <a:pPr>
              <a:spcAft>
                <a:spcPts val="600"/>
              </a:spcAft>
            </a:pPr>
            <a:r>
              <a:rPr lang="en-CA" b="1" noProof="0">
                <a:latin typeface="Roboto"/>
                <a:ea typeface="Roboto"/>
                <a:cs typeface="Roboto"/>
              </a:rPr>
              <a:t>Be clear about the need you address,</a:t>
            </a:r>
            <a:r>
              <a:rPr lang="en-CA" noProof="0">
                <a:latin typeface="Roboto"/>
                <a:ea typeface="Roboto"/>
                <a:cs typeface="Roboto"/>
              </a:rPr>
              <a:t> who benefits from your work, and how.</a:t>
            </a:r>
          </a:p>
          <a:p>
            <a:pPr>
              <a:spcAft>
                <a:spcPts val="600"/>
              </a:spcAft>
            </a:pPr>
            <a:r>
              <a:rPr lang="en-CA" b="1" noProof="0">
                <a:latin typeface="Roboto"/>
                <a:ea typeface="Roboto"/>
                <a:cs typeface="Roboto"/>
              </a:rPr>
              <a:t>Use the funder’s language,</a:t>
            </a:r>
            <a:r>
              <a:rPr lang="en-CA" noProof="0">
                <a:latin typeface="Roboto"/>
                <a:ea typeface="Roboto"/>
                <a:cs typeface="Roboto"/>
              </a:rPr>
              <a:t> read their priorities, then describe yourself in those terms.</a:t>
            </a:r>
          </a:p>
          <a:p>
            <a:pPr>
              <a:spcAft>
                <a:spcPts val="600"/>
              </a:spcAft>
            </a:pPr>
            <a:r>
              <a:rPr lang="en-CA" b="1" noProof="0">
                <a:latin typeface="Roboto"/>
                <a:ea typeface="Roboto"/>
                <a:cs typeface="Roboto"/>
              </a:rPr>
              <a:t>Explain why </a:t>
            </a:r>
            <a:r>
              <a:rPr lang="en-CA" noProof="0">
                <a:latin typeface="Roboto"/>
                <a:ea typeface="Roboto"/>
                <a:cs typeface="Roboto"/>
              </a:rPr>
              <a:t>this is the right moment for this project.</a:t>
            </a:r>
            <a:endParaRPr lang="en-CA" sz="2000" noProof="0">
              <a:latin typeface="Roboto"/>
              <a:ea typeface="Roboto"/>
              <a:cs typeface="Roboto"/>
            </a:endParaRPr>
          </a:p>
        </p:txBody>
      </p:sp>
    </p:spTree>
    <p:extLst>
      <p:ext uri="{BB962C8B-B14F-4D97-AF65-F5344CB8AC3E}">
        <p14:creationId xmlns:p14="http://schemas.microsoft.com/office/powerpoint/2010/main" val="2050360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AF534-8251-6DF7-C611-9EB5099D4B8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7ABFC24-F3B4-56F0-E865-F2A4002F333F}"/>
              </a:ext>
            </a:extLst>
          </p:cNvPr>
          <p:cNvSpPr txBox="1">
            <a:spLocks noGrp="1"/>
          </p:cNvSpPr>
          <p:nvPr>
            <p:ph type="title" idx="4294967295"/>
          </p:nvPr>
        </p:nvSpPr>
        <p:spPr>
          <a:xfrm>
            <a:off x="838200" y="728906"/>
            <a:ext cx="10515600" cy="7818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chemeClr val="accent1"/>
                </a:solidFill>
                <a:latin typeface="Roboto Black" panose="02000000000000000000" pitchFamily="2" charset="0"/>
                <a:ea typeface="Roboto Black" panose="02000000000000000000" pitchFamily="2" charset="0"/>
                <a:cs typeface="+mj-cs"/>
              </a:defRPr>
            </a:lvl1pPr>
          </a:lstStyle>
          <a:p>
            <a:pPr lvl="0">
              <a:defRPr/>
            </a:pPr>
            <a:r>
              <a:rPr lang="en-CA" sz="4800" noProof="0">
                <a:latin typeface="Roboto Black"/>
                <a:ea typeface="Roboto Black"/>
                <a:cs typeface="Roboto Black"/>
              </a:rPr>
              <a:t>Demonstrate the barrier</a:t>
            </a:r>
            <a:endParaRPr kumimoji="0" lang="en-CA" sz="4800" b="1" i="0" u="none" strike="noStrike" kern="1200" cap="none" spc="0" normalizeH="0" baseline="0" noProof="0">
              <a:ln>
                <a:noFill/>
              </a:ln>
              <a:solidFill>
                <a:schemeClr val="accent1"/>
              </a:solidFill>
              <a:effectLst/>
              <a:uLnTx/>
              <a:uFillTx/>
              <a:latin typeface="Roboto Black" panose="02000000000000000000" pitchFamily="2" charset="0"/>
              <a:ea typeface="Roboto Black" panose="02000000000000000000" pitchFamily="2" charset="0"/>
              <a:cs typeface="+mj-cs"/>
            </a:endParaRPr>
          </a:p>
        </p:txBody>
      </p:sp>
      <p:sp>
        <p:nvSpPr>
          <p:cNvPr id="4" name="Content Placeholder 3">
            <a:extLst>
              <a:ext uri="{FF2B5EF4-FFF2-40B4-BE49-F238E27FC236}">
                <a16:creationId xmlns:a16="http://schemas.microsoft.com/office/drawing/2014/main" id="{1CB34D6F-AF2B-2999-B2BB-55D08F865CEA}"/>
              </a:ext>
            </a:extLst>
          </p:cNvPr>
          <p:cNvSpPr>
            <a:spLocks noGrp="1"/>
          </p:cNvSpPr>
          <p:nvPr>
            <p:ph sz="half" idx="2"/>
          </p:nvPr>
        </p:nvSpPr>
        <p:spPr>
          <a:xfrm>
            <a:off x="838200" y="1700000"/>
            <a:ext cx="10515600" cy="4700000"/>
          </a:xfrm>
        </p:spPr>
        <p:txBody>
          <a:bodyPr vert="horz" lIns="91440" tIns="45720" rIns="91440" bIns="45720" rtlCol="0" anchor="t">
            <a:noAutofit/>
          </a:bodyPr>
          <a:lstStyle/>
          <a:p>
            <a:pPr>
              <a:spcAft>
                <a:spcPts val="600"/>
              </a:spcAft>
            </a:pPr>
            <a:r>
              <a:rPr lang="en-CA" noProof="0">
                <a:latin typeface="Roboto"/>
                <a:ea typeface="Roboto"/>
                <a:cs typeface="Roboto"/>
              </a:rPr>
              <a:t>Describe the barrier you’d like to remove.</a:t>
            </a:r>
          </a:p>
          <a:p>
            <a:pPr>
              <a:spcAft>
                <a:spcPts val="600"/>
              </a:spcAft>
            </a:pPr>
            <a:r>
              <a:rPr lang="en-CA" noProof="0">
                <a:latin typeface="Roboto"/>
                <a:ea typeface="Roboto"/>
                <a:cs typeface="Roboto"/>
              </a:rPr>
              <a:t>Who is impacted?</a:t>
            </a:r>
          </a:p>
          <a:p>
            <a:pPr>
              <a:spcAft>
                <a:spcPts val="600"/>
              </a:spcAft>
            </a:pPr>
            <a:r>
              <a:rPr lang="en-CA" noProof="0">
                <a:latin typeface="Roboto"/>
                <a:ea typeface="Roboto"/>
                <a:cs typeface="Roboto"/>
              </a:rPr>
              <a:t>How are they impacted?</a:t>
            </a:r>
          </a:p>
          <a:p>
            <a:pPr>
              <a:spcAft>
                <a:spcPts val="600"/>
              </a:spcAft>
            </a:pPr>
            <a:r>
              <a:rPr lang="en-CA" noProof="0">
                <a:latin typeface="Roboto"/>
                <a:ea typeface="Roboto"/>
                <a:cs typeface="Roboto"/>
              </a:rPr>
              <a:t>How can you demonstrate it?</a:t>
            </a:r>
          </a:p>
          <a:p>
            <a:pPr lvl="1">
              <a:spcAft>
                <a:spcPts val="600"/>
              </a:spcAft>
            </a:pPr>
            <a:r>
              <a:rPr lang="en-CA" noProof="0">
                <a:latin typeface="Roboto"/>
                <a:ea typeface="Roboto"/>
                <a:cs typeface="Roboto"/>
              </a:rPr>
              <a:t>Data, surveys, community feedback, focus groups, third-party reports.</a:t>
            </a:r>
          </a:p>
          <a:p>
            <a:pPr>
              <a:spcAft>
                <a:spcPts val="600"/>
              </a:spcAft>
            </a:pPr>
            <a:r>
              <a:rPr lang="en-CA" noProof="0">
                <a:latin typeface="Roboto"/>
                <a:ea typeface="Roboto"/>
                <a:cs typeface="Roboto"/>
              </a:rPr>
              <a:t>How can you remove the barrier?</a:t>
            </a:r>
          </a:p>
        </p:txBody>
      </p:sp>
    </p:spTree>
    <p:extLst>
      <p:ext uri="{BB962C8B-B14F-4D97-AF65-F5344CB8AC3E}">
        <p14:creationId xmlns:p14="http://schemas.microsoft.com/office/powerpoint/2010/main" val="2050360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E7E8E-B9E7-A8D6-4D27-65B3027EC5D6}"/>
              </a:ext>
            </a:extLst>
          </p:cNvPr>
          <p:cNvSpPr>
            <a:spLocks noGrp="1"/>
          </p:cNvSpPr>
          <p:nvPr>
            <p:ph type="title"/>
          </p:nvPr>
        </p:nvSpPr>
        <p:spPr>
          <a:xfrm>
            <a:off x="386645" y="1148734"/>
            <a:ext cx="4269186" cy="1560181"/>
          </a:xfrm>
        </p:spPr>
        <p:txBody>
          <a:bodyPr/>
          <a:lstStyle/>
          <a:p>
            <a:r>
              <a:rPr lang="en-CA" noProof="0">
                <a:latin typeface="Roboto Black"/>
                <a:ea typeface="Roboto Black"/>
                <a:cs typeface="Roboto Black"/>
              </a:rPr>
              <a:t>Activity 2</a:t>
            </a:r>
            <a:endParaRPr lang="en-CA" noProof="0"/>
          </a:p>
        </p:txBody>
      </p:sp>
      <p:sp>
        <p:nvSpPr>
          <p:cNvPr id="3" name="Subtitle 2">
            <a:extLst>
              <a:ext uri="{FF2B5EF4-FFF2-40B4-BE49-F238E27FC236}">
                <a16:creationId xmlns:a16="http://schemas.microsoft.com/office/drawing/2014/main" id="{3AD13392-74E6-50A4-EE1C-E015426C4C75}"/>
              </a:ext>
            </a:extLst>
          </p:cNvPr>
          <p:cNvSpPr>
            <a:spLocks noGrp="1"/>
          </p:cNvSpPr>
          <p:nvPr>
            <p:ph sz="quarter" idx="15"/>
          </p:nvPr>
        </p:nvSpPr>
        <p:spPr>
          <a:xfrm>
            <a:off x="5328878" y="433771"/>
            <a:ext cx="5460359" cy="6174697"/>
          </a:xfrm>
        </p:spPr>
        <p:txBody>
          <a:bodyPr vert="horz" lIns="91440" tIns="45720" rIns="91440" bIns="45720" rtlCol="0" anchor="t">
            <a:noAutofit/>
          </a:bodyPr>
          <a:lstStyle/>
          <a:p>
            <a:pPr marL="342900" indent="-342900"/>
            <a:r>
              <a:rPr lang="en-CA" b="1" noProof="0">
                <a:solidFill>
                  <a:srgbClr val="0F0F0F"/>
                </a:solidFill>
                <a:latin typeface="Roboto"/>
                <a:ea typeface="Roboto"/>
                <a:cs typeface="Roboto"/>
              </a:rPr>
              <a:t>Let’s continue building your case for support!</a:t>
            </a:r>
          </a:p>
          <a:p>
            <a:pPr marL="342900" indent="-342900"/>
            <a:r>
              <a:rPr lang="en-CA" b="1" noProof="0">
                <a:solidFill>
                  <a:srgbClr val="0F0F0F"/>
                </a:solidFill>
                <a:latin typeface="Roboto"/>
                <a:ea typeface="Roboto"/>
                <a:cs typeface="Roboto"/>
              </a:rPr>
              <a:t>Step 2: Describe your solution and who shapes it</a:t>
            </a:r>
            <a:endParaRPr lang="en-CA" noProof="0">
              <a:cs typeface="Roboto Medium" panose="02000000000000000000" pitchFamily="2" charset="0"/>
            </a:endParaRPr>
          </a:p>
          <a:p>
            <a:pPr marL="684213" lvl="1"/>
            <a:r>
              <a:rPr lang="en-CA" noProof="0">
                <a:latin typeface="Roboto"/>
                <a:ea typeface="Roboto"/>
                <a:cs typeface="Roboto"/>
              </a:rPr>
              <a:t>How will you remove the barrier?</a:t>
            </a:r>
          </a:p>
          <a:p>
            <a:pPr marL="684213" lvl="1"/>
            <a:r>
              <a:rPr lang="en-CA" noProof="0">
                <a:latin typeface="Roboto"/>
                <a:ea typeface="Roboto"/>
                <a:cs typeface="Roboto"/>
              </a:rPr>
              <a:t>Why is your organization positioned to lead this work?</a:t>
            </a:r>
          </a:p>
          <a:p>
            <a:pPr marL="341313" lvl="1" indent="0">
              <a:buNone/>
            </a:pPr>
            <a:endParaRPr lang="en-CA" noProof="0">
              <a:latin typeface="Roboto"/>
              <a:ea typeface="Roboto"/>
              <a:cs typeface="Roboto"/>
            </a:endParaRPr>
          </a:p>
          <a:p>
            <a:pPr marL="342900" indent="-342900"/>
            <a:r>
              <a:rPr lang="en-CA" noProof="0">
                <a:cs typeface="Roboto"/>
              </a:rPr>
              <a:t>Take a moment to think about it.</a:t>
            </a:r>
          </a:p>
          <a:p>
            <a:pPr marL="342900" indent="-342900"/>
            <a:r>
              <a:rPr lang="en-CA" noProof="0">
                <a:solidFill>
                  <a:srgbClr val="0F0F0F"/>
                </a:solidFill>
                <a:cs typeface="Roboto Medium"/>
              </a:rPr>
              <a:t>Share in the chat.</a:t>
            </a:r>
          </a:p>
        </p:txBody>
      </p:sp>
    </p:spTree>
    <p:extLst>
      <p:ext uri="{BB962C8B-B14F-4D97-AF65-F5344CB8AC3E}">
        <p14:creationId xmlns:p14="http://schemas.microsoft.com/office/powerpoint/2010/main" val="3180233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AF534-8251-6DF7-C611-9EB5099D4B8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7ABFC24-F3B4-56F0-E865-F2A4002F333F}"/>
              </a:ext>
            </a:extLst>
          </p:cNvPr>
          <p:cNvSpPr txBox="1">
            <a:spLocks noGrp="1"/>
          </p:cNvSpPr>
          <p:nvPr>
            <p:ph type="title" idx="4294967295"/>
          </p:nvPr>
        </p:nvSpPr>
        <p:spPr>
          <a:xfrm>
            <a:off x="838200" y="728906"/>
            <a:ext cx="10515600" cy="7818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chemeClr val="accent1"/>
                </a:solidFill>
                <a:latin typeface="Roboto Black" panose="02000000000000000000" pitchFamily="2" charset="0"/>
                <a:ea typeface="Roboto Black" panose="02000000000000000000" pitchFamily="2"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4800" b="1" i="0" u="none" strike="noStrike" kern="1200" cap="none" spc="0" normalizeH="0" baseline="0" noProof="0">
                <a:ln>
                  <a:noFill/>
                </a:ln>
                <a:solidFill>
                  <a:schemeClr val="accent1"/>
                </a:solidFill>
                <a:effectLst/>
                <a:uLnTx/>
                <a:uFillTx/>
                <a:latin typeface="Roboto Black"/>
                <a:ea typeface="Roboto Black"/>
                <a:cs typeface="Roboto Black"/>
              </a:rPr>
              <a:t>How to budget</a:t>
            </a:r>
            <a:endParaRPr kumimoji="0" lang="en-CA" sz="4800" b="1" i="0" u="none" strike="noStrike" kern="1200" cap="none" spc="0" normalizeH="0" baseline="0" noProof="0">
              <a:ln>
                <a:noFill/>
              </a:ln>
              <a:solidFill>
                <a:schemeClr val="accent1"/>
              </a:solidFill>
              <a:effectLst/>
              <a:uLnTx/>
              <a:uFillTx/>
              <a:latin typeface="Roboto Black" panose="02000000000000000000" pitchFamily="2" charset="0"/>
              <a:ea typeface="Roboto Black" panose="02000000000000000000" pitchFamily="2" charset="0"/>
              <a:cs typeface="+mj-cs"/>
            </a:endParaRPr>
          </a:p>
        </p:txBody>
      </p:sp>
      <p:sp>
        <p:nvSpPr>
          <p:cNvPr id="4" name="Content Placeholder 3">
            <a:extLst>
              <a:ext uri="{FF2B5EF4-FFF2-40B4-BE49-F238E27FC236}">
                <a16:creationId xmlns:a16="http://schemas.microsoft.com/office/drawing/2014/main" id="{1CB34D6F-AF2B-2999-B2BB-55D08F865CEA}"/>
              </a:ext>
            </a:extLst>
          </p:cNvPr>
          <p:cNvSpPr>
            <a:spLocks noGrp="1"/>
          </p:cNvSpPr>
          <p:nvPr>
            <p:ph sz="half" idx="2"/>
          </p:nvPr>
        </p:nvSpPr>
        <p:spPr>
          <a:xfrm>
            <a:off x="838200" y="1700000"/>
            <a:ext cx="10515600" cy="4700000"/>
          </a:xfrm>
        </p:spPr>
        <p:txBody>
          <a:bodyPr vert="horz" lIns="91440" tIns="45720" rIns="91440" bIns="45720" rtlCol="0" anchor="t">
            <a:noAutofit/>
          </a:bodyPr>
          <a:lstStyle/>
          <a:p>
            <a:pPr>
              <a:spcAft>
                <a:spcPts val="600"/>
              </a:spcAft>
            </a:pPr>
            <a:r>
              <a:rPr lang="en-CA" noProof="0">
                <a:latin typeface="Roboto"/>
                <a:ea typeface="Roboto"/>
                <a:cs typeface="Roboto"/>
              </a:rPr>
              <a:t>Itemize every line and group by category.</a:t>
            </a:r>
          </a:p>
          <a:p>
            <a:pPr>
              <a:spcAft>
                <a:spcPts val="600"/>
              </a:spcAft>
            </a:pPr>
            <a:r>
              <a:rPr lang="en-CA" noProof="0">
                <a:latin typeface="Roboto"/>
                <a:ea typeface="Roboto"/>
                <a:cs typeface="Roboto"/>
              </a:rPr>
              <a:t>Get vendor quotes for large expenses.</a:t>
            </a:r>
          </a:p>
          <a:p>
            <a:pPr>
              <a:spcAft>
                <a:spcPts val="600"/>
              </a:spcAft>
            </a:pPr>
            <a:r>
              <a:rPr lang="en-CA" noProof="0">
                <a:latin typeface="Roboto"/>
                <a:ea typeface="Roboto"/>
                <a:cs typeface="Roboto"/>
              </a:rPr>
              <a:t>Make sure you’re clear about what is fundable and what is not.</a:t>
            </a:r>
          </a:p>
          <a:p>
            <a:pPr>
              <a:spcAft>
                <a:spcPts val="600"/>
              </a:spcAft>
            </a:pPr>
            <a:r>
              <a:rPr lang="en-CA" noProof="0">
                <a:latin typeface="Roboto"/>
                <a:ea typeface="Roboto"/>
                <a:cs typeface="Roboto"/>
              </a:rPr>
              <a:t>Connect each line to a project activity.</a:t>
            </a:r>
          </a:p>
          <a:p>
            <a:pPr>
              <a:spcAft>
                <a:spcPts val="600"/>
              </a:spcAft>
            </a:pPr>
            <a:r>
              <a:rPr lang="en-CA" noProof="0">
                <a:latin typeface="Roboto"/>
                <a:ea typeface="Roboto"/>
                <a:cs typeface="Roboto"/>
              </a:rPr>
              <a:t>Don’t forget to plan for accessibility service costs.</a:t>
            </a:r>
          </a:p>
        </p:txBody>
      </p:sp>
    </p:spTree>
    <p:extLst>
      <p:ext uri="{BB962C8B-B14F-4D97-AF65-F5344CB8AC3E}">
        <p14:creationId xmlns:p14="http://schemas.microsoft.com/office/powerpoint/2010/main" val="2050360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AF534-8251-6DF7-C611-9EB5099D4B8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7ABFC24-F3B4-56F0-E865-F2A4002F333F}"/>
              </a:ext>
            </a:extLst>
          </p:cNvPr>
          <p:cNvSpPr txBox="1">
            <a:spLocks noGrp="1"/>
          </p:cNvSpPr>
          <p:nvPr>
            <p:ph type="title" idx="4294967295"/>
          </p:nvPr>
        </p:nvSpPr>
        <p:spPr>
          <a:xfrm>
            <a:off x="838200" y="728906"/>
            <a:ext cx="10515600" cy="7818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chemeClr val="accent1"/>
                </a:solidFill>
                <a:latin typeface="Roboto Black" panose="02000000000000000000" pitchFamily="2" charset="0"/>
                <a:ea typeface="Roboto Black" panose="02000000000000000000" pitchFamily="2" charset="0"/>
                <a:cs typeface="+mj-cs"/>
              </a:defRPr>
            </a:lvl1pPr>
          </a:lstStyle>
          <a:p>
            <a:pPr lvl="0">
              <a:defRPr/>
            </a:pPr>
            <a:r>
              <a:rPr lang="en-CA" sz="4800" noProof="0">
                <a:latin typeface="Roboto Black"/>
                <a:ea typeface="Roboto Black"/>
                <a:cs typeface="Roboto Black"/>
              </a:rPr>
              <a:t>Plan for your contribution</a:t>
            </a:r>
            <a:endParaRPr kumimoji="0" lang="en-CA" sz="4800" b="1" i="0" u="none" strike="noStrike" kern="1200" cap="none" spc="0" normalizeH="0" baseline="0" noProof="0">
              <a:ln>
                <a:noFill/>
              </a:ln>
              <a:solidFill>
                <a:schemeClr val="accent1"/>
              </a:solidFill>
              <a:effectLst/>
              <a:uLnTx/>
              <a:uFillTx/>
              <a:latin typeface="Roboto Black" panose="02000000000000000000" pitchFamily="2" charset="0"/>
              <a:ea typeface="Roboto Black" panose="02000000000000000000" pitchFamily="2" charset="0"/>
              <a:cs typeface="+mj-cs"/>
            </a:endParaRPr>
          </a:p>
        </p:txBody>
      </p:sp>
      <p:sp>
        <p:nvSpPr>
          <p:cNvPr id="4" name="Content Placeholder 3">
            <a:extLst>
              <a:ext uri="{FF2B5EF4-FFF2-40B4-BE49-F238E27FC236}">
                <a16:creationId xmlns:a16="http://schemas.microsoft.com/office/drawing/2014/main" id="{1CB34D6F-AF2B-2999-B2BB-55D08F865CEA}"/>
              </a:ext>
            </a:extLst>
          </p:cNvPr>
          <p:cNvSpPr>
            <a:spLocks noGrp="1"/>
          </p:cNvSpPr>
          <p:nvPr>
            <p:ph sz="half" idx="2"/>
          </p:nvPr>
        </p:nvSpPr>
        <p:spPr>
          <a:xfrm>
            <a:off x="838200" y="1700000"/>
            <a:ext cx="10515600" cy="4700000"/>
          </a:xfrm>
        </p:spPr>
        <p:txBody>
          <a:bodyPr vert="horz" lIns="91440" tIns="45720" rIns="91440" bIns="45720" rtlCol="0" anchor="t">
            <a:noAutofit/>
          </a:bodyPr>
          <a:lstStyle/>
          <a:p>
            <a:pPr>
              <a:spcAft>
                <a:spcPts val="600"/>
              </a:spcAft>
            </a:pPr>
            <a:r>
              <a:rPr lang="en-CA" noProof="0">
                <a:latin typeface="Roboto"/>
                <a:ea typeface="Roboto"/>
                <a:cs typeface="Roboto"/>
              </a:rPr>
              <a:t>Match categories as the funder defines them.</a:t>
            </a:r>
          </a:p>
          <a:p>
            <a:pPr>
              <a:spcAft>
                <a:spcPts val="600"/>
              </a:spcAft>
            </a:pPr>
            <a:r>
              <a:rPr lang="en-CA" noProof="0">
                <a:latin typeface="Roboto"/>
                <a:ea typeface="Roboto"/>
                <a:cs typeface="Roboto"/>
              </a:rPr>
              <a:t>List the source of your funds.</a:t>
            </a:r>
          </a:p>
          <a:p>
            <a:pPr>
              <a:spcAft>
                <a:spcPts val="600"/>
              </a:spcAft>
            </a:pPr>
            <a:r>
              <a:rPr lang="en-CA" noProof="0">
                <a:latin typeface="Roboto"/>
                <a:ea typeface="Roboto"/>
                <a:cs typeface="Roboto"/>
              </a:rPr>
              <a:t>Build in a contingency of 5% to 10% for surprises, if allowed.</a:t>
            </a:r>
          </a:p>
          <a:p>
            <a:pPr>
              <a:spcAft>
                <a:spcPts val="600"/>
              </a:spcAft>
            </a:pPr>
            <a:r>
              <a:rPr lang="en-CA" noProof="0">
                <a:latin typeface="Roboto"/>
                <a:ea typeface="Roboto"/>
                <a:cs typeface="Roboto"/>
              </a:rPr>
              <a:t>Include </a:t>
            </a:r>
            <a:r>
              <a:rPr lang="en-CA" noProof="0">
                <a:latin typeface="Roboto"/>
                <a:ea typeface="Roboto"/>
                <a:cs typeface="Roboto"/>
                <a:hlinkClick r:id="rId3"/>
              </a:rPr>
              <a:t>overhead costs </a:t>
            </a:r>
            <a:r>
              <a:rPr lang="en-CA" noProof="0">
                <a:latin typeface="Roboto"/>
                <a:ea typeface="Roboto"/>
                <a:cs typeface="Roboto"/>
              </a:rPr>
              <a:t>of 10% to 15%, if allowed.</a:t>
            </a:r>
          </a:p>
          <a:p>
            <a:pPr>
              <a:spcAft>
                <a:spcPts val="600"/>
              </a:spcAft>
            </a:pPr>
            <a:r>
              <a:rPr lang="en-CA" noProof="0">
                <a:latin typeface="Roboto"/>
                <a:ea typeface="Roboto"/>
                <a:cs typeface="Roboto"/>
              </a:rPr>
              <a:t>Understand which costs are ineligible and how you will fund them. </a:t>
            </a:r>
          </a:p>
          <a:p>
            <a:pPr>
              <a:spcAft>
                <a:spcPts val="600"/>
              </a:spcAft>
            </a:pPr>
            <a:r>
              <a:rPr lang="en-CA" noProof="0">
                <a:latin typeface="Roboto"/>
                <a:ea typeface="Roboto"/>
                <a:cs typeface="Roboto"/>
              </a:rPr>
              <a:t>Capture any in-kind contributions from your organization and partners.</a:t>
            </a:r>
          </a:p>
        </p:txBody>
      </p:sp>
    </p:spTree>
    <p:extLst>
      <p:ext uri="{BB962C8B-B14F-4D97-AF65-F5344CB8AC3E}">
        <p14:creationId xmlns:p14="http://schemas.microsoft.com/office/powerpoint/2010/main" val="2050360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AF534-8251-6DF7-C611-9EB5099D4B8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7ABFC24-F3B4-56F0-E865-F2A4002F333F}"/>
              </a:ext>
            </a:extLst>
          </p:cNvPr>
          <p:cNvSpPr txBox="1">
            <a:spLocks noGrp="1"/>
          </p:cNvSpPr>
          <p:nvPr>
            <p:ph type="title" idx="4294967295"/>
          </p:nvPr>
        </p:nvSpPr>
        <p:spPr>
          <a:xfrm>
            <a:off x="838200" y="728906"/>
            <a:ext cx="10515600" cy="7818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chemeClr val="accent1"/>
                </a:solidFill>
                <a:latin typeface="Roboto Black" panose="02000000000000000000" pitchFamily="2" charset="0"/>
                <a:ea typeface="Roboto Black" panose="02000000000000000000" pitchFamily="2" charset="0"/>
                <a:cs typeface="+mj-cs"/>
              </a:defRPr>
            </a:lvl1pPr>
          </a:lstStyle>
          <a:p>
            <a:pPr lvl="0">
              <a:defRPr/>
            </a:pPr>
            <a:r>
              <a:rPr lang="en-CA" sz="4800" noProof="0">
                <a:latin typeface="Roboto Black"/>
                <a:ea typeface="Roboto Black"/>
                <a:cs typeface="Roboto Black"/>
              </a:rPr>
              <a:t>Why applications get rejected</a:t>
            </a:r>
            <a:endParaRPr kumimoji="0" lang="en-CA" sz="4800" b="1" i="0" u="none" strike="noStrike" kern="1200" cap="none" spc="0" normalizeH="0" baseline="0" noProof="0">
              <a:ln>
                <a:noFill/>
              </a:ln>
              <a:solidFill>
                <a:schemeClr val="accent1"/>
              </a:solidFill>
              <a:effectLst/>
              <a:uLnTx/>
              <a:uFillTx/>
              <a:latin typeface="Roboto Black" panose="02000000000000000000" pitchFamily="2" charset="0"/>
              <a:ea typeface="Roboto Black" panose="02000000000000000000" pitchFamily="2" charset="0"/>
              <a:cs typeface="+mj-cs"/>
            </a:endParaRPr>
          </a:p>
        </p:txBody>
      </p:sp>
      <p:sp>
        <p:nvSpPr>
          <p:cNvPr id="4" name="Content Placeholder 3">
            <a:extLst>
              <a:ext uri="{FF2B5EF4-FFF2-40B4-BE49-F238E27FC236}">
                <a16:creationId xmlns:a16="http://schemas.microsoft.com/office/drawing/2014/main" id="{1CB34D6F-AF2B-2999-B2BB-55D08F865CEA}"/>
              </a:ext>
            </a:extLst>
          </p:cNvPr>
          <p:cNvSpPr>
            <a:spLocks noGrp="1"/>
          </p:cNvSpPr>
          <p:nvPr>
            <p:ph sz="half" idx="2"/>
          </p:nvPr>
        </p:nvSpPr>
        <p:spPr>
          <a:xfrm>
            <a:off x="838200" y="1700000"/>
            <a:ext cx="10515600" cy="4700000"/>
          </a:xfrm>
        </p:spPr>
        <p:txBody>
          <a:bodyPr vert="horz" lIns="91440" tIns="45720" rIns="91440" bIns="45720" rtlCol="0" anchor="t">
            <a:noAutofit/>
          </a:bodyPr>
          <a:lstStyle/>
          <a:p>
            <a:pPr>
              <a:spcAft>
                <a:spcPts val="600"/>
              </a:spcAft>
            </a:pPr>
            <a:r>
              <a:rPr lang="en-CA" noProof="0">
                <a:latin typeface="Roboto"/>
                <a:ea typeface="Roboto"/>
                <a:cs typeface="Roboto"/>
              </a:rPr>
              <a:t>Priorities did not align.</a:t>
            </a:r>
          </a:p>
          <a:p>
            <a:pPr>
              <a:spcAft>
                <a:spcPts val="600"/>
              </a:spcAft>
            </a:pPr>
            <a:r>
              <a:rPr lang="en-CA" noProof="0">
                <a:latin typeface="Roboto"/>
                <a:ea typeface="Roboto"/>
                <a:cs typeface="Roboto"/>
              </a:rPr>
              <a:t>Budget was unclear.</a:t>
            </a:r>
          </a:p>
          <a:p>
            <a:pPr>
              <a:spcAft>
                <a:spcPts val="600"/>
              </a:spcAft>
            </a:pPr>
            <a:r>
              <a:rPr lang="en-CA" noProof="0">
                <a:latin typeface="Roboto"/>
                <a:ea typeface="Roboto"/>
                <a:cs typeface="Roboto"/>
              </a:rPr>
              <a:t>Application did not follow the funder’s instructions.</a:t>
            </a:r>
          </a:p>
          <a:p>
            <a:pPr>
              <a:spcAft>
                <a:spcPts val="600"/>
              </a:spcAft>
            </a:pPr>
            <a:r>
              <a:rPr lang="en-CA" noProof="0">
                <a:latin typeface="Roboto"/>
                <a:ea typeface="Roboto"/>
                <a:cs typeface="Roboto"/>
              </a:rPr>
              <a:t>Eligibility criteria were not met.</a:t>
            </a:r>
          </a:p>
          <a:p>
            <a:pPr>
              <a:spcAft>
                <a:spcPts val="600"/>
              </a:spcAft>
            </a:pPr>
            <a:r>
              <a:rPr lang="en-CA" noProof="0">
                <a:latin typeface="Roboto"/>
                <a:ea typeface="Roboto"/>
                <a:cs typeface="Roboto"/>
              </a:rPr>
              <a:t>Funding call received more  applications than could be funded.</a:t>
            </a:r>
          </a:p>
          <a:p>
            <a:pPr>
              <a:spcAft>
                <a:spcPts val="600"/>
              </a:spcAft>
            </a:pPr>
            <a:r>
              <a:rPr lang="en-CA" noProof="0">
                <a:latin typeface="Roboto"/>
                <a:ea typeface="Roboto"/>
                <a:cs typeface="Roboto"/>
              </a:rPr>
              <a:t>Applicant did not qualify based on business structure.</a:t>
            </a:r>
          </a:p>
        </p:txBody>
      </p:sp>
    </p:spTree>
    <p:extLst>
      <p:ext uri="{BB962C8B-B14F-4D97-AF65-F5344CB8AC3E}">
        <p14:creationId xmlns:p14="http://schemas.microsoft.com/office/powerpoint/2010/main" val="2050360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8ED48-372A-A200-2588-1791D01EAF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A1A19E-94EA-B680-0099-F8A7EF3737A0}"/>
              </a:ext>
            </a:extLst>
          </p:cNvPr>
          <p:cNvSpPr>
            <a:spLocks noGrp="1"/>
          </p:cNvSpPr>
          <p:nvPr>
            <p:ph type="ctrTitle"/>
          </p:nvPr>
        </p:nvSpPr>
        <p:spPr>
          <a:xfrm>
            <a:off x="1527558" y="1370485"/>
            <a:ext cx="9144000" cy="2387600"/>
          </a:xfrm>
        </p:spPr>
        <p:txBody>
          <a:bodyPr/>
          <a:lstStyle/>
          <a:p>
            <a:r>
              <a:rPr lang="en-CA" noProof="0">
                <a:latin typeface="Roboto Black"/>
                <a:ea typeface="Roboto Black"/>
                <a:cs typeface="Roboto Black"/>
              </a:rPr>
              <a:t>Strengthening your application</a:t>
            </a:r>
          </a:p>
        </p:txBody>
      </p:sp>
    </p:spTree>
    <p:extLst>
      <p:ext uri="{BB962C8B-B14F-4D97-AF65-F5344CB8AC3E}">
        <p14:creationId xmlns:p14="http://schemas.microsoft.com/office/powerpoint/2010/main" val="3860926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AF534-8251-6DF7-C611-9EB5099D4B8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7ABFC24-F3B4-56F0-E865-F2A4002F333F}"/>
              </a:ext>
            </a:extLst>
          </p:cNvPr>
          <p:cNvSpPr txBox="1">
            <a:spLocks noGrp="1"/>
          </p:cNvSpPr>
          <p:nvPr>
            <p:ph type="title" idx="4294967295"/>
          </p:nvPr>
        </p:nvSpPr>
        <p:spPr>
          <a:xfrm>
            <a:off x="838200" y="728906"/>
            <a:ext cx="10515600" cy="7818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kern="1200">
                <a:solidFill>
                  <a:schemeClr val="accent1"/>
                </a:solidFill>
                <a:latin typeface="Roboto Black" panose="02000000000000000000" pitchFamily="2" charset="0"/>
                <a:ea typeface="Roboto Black" panose="02000000000000000000" pitchFamily="2"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4800" b="1" i="0" u="none" strike="noStrike" kern="1200" cap="none" spc="0" normalizeH="0" baseline="0" noProof="0">
                <a:ln>
                  <a:noFill/>
                </a:ln>
                <a:solidFill>
                  <a:schemeClr val="accent1"/>
                </a:solidFill>
                <a:effectLst/>
                <a:uLnTx/>
                <a:uFillTx/>
                <a:latin typeface="Roboto Black"/>
                <a:ea typeface="Roboto Black"/>
                <a:cs typeface="Roboto Black"/>
              </a:rPr>
              <a:t>Include people with disabilities</a:t>
            </a:r>
            <a:endParaRPr kumimoji="0" lang="en-CA" sz="4800" b="1" i="0" u="none" strike="noStrike" kern="1200" cap="none" spc="0" normalizeH="0" baseline="0" noProof="0">
              <a:ln>
                <a:noFill/>
              </a:ln>
              <a:solidFill>
                <a:schemeClr val="accent1"/>
              </a:solidFill>
              <a:effectLst/>
              <a:uLnTx/>
              <a:uFillTx/>
              <a:latin typeface="Roboto Black" panose="02000000000000000000" pitchFamily="2" charset="0"/>
              <a:ea typeface="Roboto Black" panose="02000000000000000000" pitchFamily="2" charset="0"/>
              <a:cs typeface="+mj-cs"/>
            </a:endParaRPr>
          </a:p>
        </p:txBody>
      </p:sp>
      <p:sp>
        <p:nvSpPr>
          <p:cNvPr id="3" name="Text Placeholder 2">
            <a:extLst>
              <a:ext uri="{FF2B5EF4-FFF2-40B4-BE49-F238E27FC236}">
                <a16:creationId xmlns:a16="http://schemas.microsoft.com/office/drawing/2014/main" id="{297E8F0F-CD05-3FB4-3848-FC656D02BAF7}"/>
              </a:ext>
            </a:extLst>
          </p:cNvPr>
          <p:cNvSpPr>
            <a:spLocks noGrp="1"/>
          </p:cNvSpPr>
          <p:nvPr>
            <p:ph type="body" idx="1"/>
          </p:nvPr>
        </p:nvSpPr>
        <p:spPr>
          <a:xfrm>
            <a:off x="839788" y="1681162"/>
            <a:ext cx="8318500" cy="3876675"/>
          </a:xfrm>
        </p:spPr>
        <p:txBody>
          <a:bodyPr anchor="t"/>
          <a:lstStyle/>
          <a:p>
            <a:pPr marL="450850" lvl="0" indent="-441325">
              <a:spcAft>
                <a:spcPts val="600"/>
              </a:spcAft>
              <a:buClr>
                <a:srgbClr val="5832E3"/>
              </a:buClr>
              <a:buFont typeface="System Font Regular"/>
              <a:buChar char="➔"/>
              <a:defRPr/>
            </a:pPr>
            <a:r>
              <a:rPr lang="en-CA" sz="2400" noProof="0">
                <a:solidFill>
                  <a:srgbClr val="0F0F0F"/>
                </a:solidFill>
                <a:latin typeface="Roboto"/>
                <a:ea typeface="Roboto"/>
                <a:cs typeface="Roboto"/>
              </a:rPr>
              <a:t>Meaningful participation means:</a:t>
            </a:r>
          </a:p>
          <a:p>
            <a:pPr marL="712788" lvl="1" indent="-263525">
              <a:spcAft>
                <a:spcPts val="600"/>
              </a:spcAft>
              <a:buClr>
                <a:srgbClr val="5832E3"/>
              </a:buClr>
              <a:buFont typeface="Arial" panose="020B0604020202020204" pitchFamily="34" charset="0"/>
              <a:buChar char="•"/>
              <a:defRPr/>
            </a:pPr>
            <a:r>
              <a:rPr lang="en-CA" b="0" noProof="0">
                <a:solidFill>
                  <a:srgbClr val="0F0F0F"/>
                </a:solidFill>
                <a:latin typeface="Roboto"/>
                <a:ea typeface="Roboto"/>
                <a:cs typeface="Roboto"/>
              </a:rPr>
              <a:t>Accessibility of the entire process has been carefully considered. </a:t>
            </a:r>
          </a:p>
          <a:p>
            <a:pPr marL="712788" lvl="1" indent="-263525">
              <a:spcAft>
                <a:spcPts val="600"/>
              </a:spcAft>
              <a:buClr>
                <a:srgbClr val="5832E3"/>
              </a:buClr>
              <a:buFont typeface="Arial" panose="020B0604020202020204" pitchFamily="34" charset="0"/>
              <a:buChar char="•"/>
              <a:defRPr/>
            </a:pPr>
            <a:r>
              <a:rPr lang="en-CA" b="0" noProof="0">
                <a:solidFill>
                  <a:srgbClr val="0F0F0F"/>
                </a:solidFill>
                <a:latin typeface="Roboto"/>
                <a:ea typeface="Roboto"/>
                <a:cs typeface="Roboto"/>
              </a:rPr>
              <a:t>People with disabilities on the project team.</a:t>
            </a:r>
          </a:p>
          <a:p>
            <a:pPr marL="712788" lvl="1" indent="-263525">
              <a:spcAft>
                <a:spcPts val="600"/>
              </a:spcAft>
              <a:buClr>
                <a:srgbClr val="5832E3"/>
              </a:buClr>
              <a:buFont typeface="Arial" panose="020B0604020202020204" pitchFamily="34" charset="0"/>
              <a:buChar char="•"/>
              <a:defRPr/>
            </a:pPr>
            <a:r>
              <a:rPr lang="en-CA" b="0" noProof="0">
                <a:solidFill>
                  <a:srgbClr val="0F0F0F"/>
                </a:solidFill>
                <a:latin typeface="Roboto"/>
                <a:ea typeface="Roboto"/>
                <a:cs typeface="Roboto"/>
              </a:rPr>
              <a:t>Wider disability community is consulted.</a:t>
            </a:r>
          </a:p>
          <a:p>
            <a:pPr marL="712788" lvl="1" indent="-263525">
              <a:spcAft>
                <a:spcPts val="600"/>
              </a:spcAft>
              <a:buClr>
                <a:srgbClr val="5832E3"/>
              </a:buClr>
              <a:buFont typeface="Arial" panose="020B0604020202020204" pitchFamily="34" charset="0"/>
              <a:buChar char="•"/>
              <a:defRPr/>
            </a:pPr>
            <a:r>
              <a:rPr lang="en-CA" b="0" noProof="0">
                <a:solidFill>
                  <a:srgbClr val="0F0F0F"/>
                </a:solidFill>
                <a:latin typeface="Roboto"/>
                <a:ea typeface="Roboto"/>
                <a:cs typeface="Roboto"/>
              </a:rPr>
              <a:t>People with disabilities who provide feedback are compensated.</a:t>
            </a:r>
          </a:p>
          <a:p>
            <a:pPr marL="712788" lvl="1" indent="-263525">
              <a:spcAft>
                <a:spcPts val="600"/>
              </a:spcAft>
              <a:buClr>
                <a:srgbClr val="5832E3"/>
              </a:buClr>
              <a:buFont typeface="Arial" panose="020B0604020202020204" pitchFamily="34" charset="0"/>
              <a:buChar char="•"/>
              <a:defRPr/>
            </a:pPr>
            <a:r>
              <a:rPr lang="en-CA" b="0" noProof="0">
                <a:solidFill>
                  <a:srgbClr val="0F0F0F"/>
                </a:solidFill>
                <a:latin typeface="Roboto"/>
                <a:ea typeface="Roboto"/>
                <a:cs typeface="Roboto"/>
              </a:rPr>
              <a:t>Action is taken based on the feedback that is gathered.</a:t>
            </a:r>
          </a:p>
        </p:txBody>
      </p:sp>
    </p:spTree>
    <p:extLst>
      <p:ext uri="{BB962C8B-B14F-4D97-AF65-F5344CB8AC3E}">
        <p14:creationId xmlns:p14="http://schemas.microsoft.com/office/powerpoint/2010/main" val="2050360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E7E5A-1234-4567-89AB-CDEF0123456D}"/>
              </a:ext>
            </a:extLst>
          </p:cNvPr>
          <p:cNvSpPr>
            <a:spLocks noGrp="1"/>
          </p:cNvSpPr>
          <p:nvPr>
            <p:ph type="title"/>
          </p:nvPr>
        </p:nvSpPr>
        <p:spPr>
          <a:xfrm>
            <a:off x="386645" y="1148734"/>
            <a:ext cx="4269186" cy="1560181"/>
          </a:xfrm>
        </p:spPr>
        <p:txBody>
          <a:bodyPr/>
          <a:lstStyle/>
          <a:p>
            <a:r>
              <a:rPr lang="en-CA" noProof="0">
                <a:latin typeface="Roboto Black"/>
                <a:ea typeface="Roboto Black"/>
                <a:cs typeface="Roboto Black"/>
              </a:rPr>
              <a:t>Activity 3</a:t>
            </a:r>
            <a:endParaRPr lang="en-CA" noProof="0"/>
          </a:p>
        </p:txBody>
      </p:sp>
      <p:sp>
        <p:nvSpPr>
          <p:cNvPr id="3" name="Subtitle 2">
            <a:extLst>
              <a:ext uri="{FF2B5EF4-FFF2-40B4-BE49-F238E27FC236}">
                <a16:creationId xmlns:a16="http://schemas.microsoft.com/office/drawing/2014/main" id="{C0DE7E5A-1234-4567-89AB-CDEF0123456E}"/>
              </a:ext>
            </a:extLst>
          </p:cNvPr>
          <p:cNvSpPr>
            <a:spLocks noGrp="1"/>
          </p:cNvSpPr>
          <p:nvPr>
            <p:ph sz="quarter" idx="15"/>
          </p:nvPr>
        </p:nvSpPr>
        <p:spPr>
          <a:xfrm>
            <a:off x="5328878" y="433771"/>
            <a:ext cx="5460359" cy="6174697"/>
          </a:xfrm>
        </p:spPr>
        <p:txBody>
          <a:bodyPr vert="horz" lIns="91440" tIns="45720" rIns="91440" bIns="45720" rtlCol="0" anchor="t">
            <a:noAutofit/>
          </a:bodyPr>
          <a:lstStyle/>
          <a:p>
            <a:pPr marL="342900" indent="-342900"/>
            <a:r>
              <a:rPr lang="en-CA" b="1" noProof="0">
                <a:solidFill>
                  <a:srgbClr val="0F0F0F"/>
                </a:solidFill>
                <a:latin typeface="Roboto"/>
                <a:ea typeface="Roboto"/>
                <a:cs typeface="Roboto"/>
              </a:rPr>
              <a:t>Let’s continue building your case for support!</a:t>
            </a:r>
          </a:p>
          <a:p>
            <a:pPr marL="342900" indent="-342900"/>
            <a:r>
              <a:rPr lang="en-CA" b="1" noProof="0">
                <a:solidFill>
                  <a:srgbClr val="0F0F0F"/>
                </a:solidFill>
                <a:latin typeface="Roboto"/>
                <a:ea typeface="Roboto"/>
                <a:cs typeface="Roboto"/>
              </a:rPr>
              <a:t>Step 3: Include people with disabilities</a:t>
            </a:r>
          </a:p>
          <a:p>
            <a:pPr marL="684213" lvl="1"/>
            <a:r>
              <a:rPr lang="en-CA" sz="2400" noProof="0">
                <a:latin typeface="Roboto"/>
                <a:ea typeface="Roboto"/>
                <a:cs typeface="Roboto"/>
              </a:rPr>
              <a:t>How will people with disabilities lead, shape, contribute to, or evaluate this work?</a:t>
            </a:r>
          </a:p>
          <a:p>
            <a:pPr marL="684213" lvl="1"/>
            <a:endParaRPr lang="en-CA" sz="2400" noProof="0">
              <a:latin typeface="Roboto"/>
              <a:ea typeface="Roboto"/>
              <a:cs typeface="Roboto"/>
            </a:endParaRPr>
          </a:p>
          <a:p>
            <a:pPr marL="341313" lvl="1" indent="0">
              <a:buNone/>
            </a:pPr>
            <a:endParaRPr lang="en-CA" sz="2400" noProof="0">
              <a:latin typeface="Roboto"/>
              <a:ea typeface="Roboto"/>
              <a:cs typeface="Roboto"/>
            </a:endParaRPr>
          </a:p>
          <a:p>
            <a:pPr marL="342900" indent="-342900"/>
            <a:r>
              <a:rPr lang="en-CA" noProof="0">
                <a:latin typeface="Roboto"/>
                <a:ea typeface="Roboto"/>
                <a:cs typeface="Roboto"/>
              </a:rPr>
              <a:t>Take a moment to think about who and how.</a:t>
            </a:r>
          </a:p>
          <a:p>
            <a:pPr marL="342900" indent="-342900"/>
            <a:r>
              <a:rPr lang="en-CA" noProof="0">
                <a:solidFill>
                  <a:srgbClr val="0F0F0F"/>
                </a:solidFill>
                <a:latin typeface="Roboto" panose="02000000000000000000" pitchFamily="2" charset="0"/>
                <a:ea typeface="Roboto" panose="02000000000000000000" pitchFamily="2" charset="0"/>
                <a:cs typeface="Roboto Medium"/>
              </a:rPr>
              <a:t>Share in the chat.</a:t>
            </a:r>
          </a:p>
        </p:txBody>
      </p:sp>
    </p:spTree>
    <p:extLst>
      <p:ext uri="{BB962C8B-B14F-4D97-AF65-F5344CB8AC3E}">
        <p14:creationId xmlns:p14="http://schemas.microsoft.com/office/powerpoint/2010/main" val="2050360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AF534-8251-6DF7-C611-9EB5099D4B8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7ABFC24-F3B4-56F0-E865-F2A4002F333F}"/>
              </a:ext>
            </a:extLst>
          </p:cNvPr>
          <p:cNvSpPr txBox="1">
            <a:spLocks noGrp="1"/>
          </p:cNvSpPr>
          <p:nvPr>
            <p:ph type="title" idx="4294967295"/>
          </p:nvPr>
        </p:nvSpPr>
        <p:spPr>
          <a:xfrm>
            <a:off x="838200" y="728906"/>
            <a:ext cx="10515600" cy="7818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chemeClr val="accent1"/>
                </a:solidFill>
                <a:latin typeface="Roboto Black" panose="02000000000000000000" pitchFamily="2" charset="0"/>
                <a:ea typeface="Roboto Black" panose="02000000000000000000" pitchFamily="2"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4800" b="1" i="0" u="none" strike="noStrike" kern="1200" cap="none" spc="0" normalizeH="0" baseline="0" noProof="0">
                <a:ln>
                  <a:noFill/>
                </a:ln>
                <a:solidFill>
                  <a:schemeClr val="accent1"/>
                </a:solidFill>
                <a:effectLst/>
                <a:uLnTx/>
                <a:uFillTx/>
                <a:latin typeface="Roboto Black"/>
                <a:ea typeface="Roboto Black"/>
                <a:cs typeface="Roboto Black"/>
              </a:rPr>
              <a:t>Demonstrate your track record</a:t>
            </a:r>
            <a:endParaRPr kumimoji="0" lang="en-CA" sz="4800" b="1" i="0" u="none" strike="noStrike" kern="1200" cap="none" spc="0" normalizeH="0" baseline="0" noProof="0">
              <a:ln>
                <a:noFill/>
              </a:ln>
              <a:solidFill>
                <a:schemeClr val="accent1"/>
              </a:solidFill>
              <a:effectLst/>
              <a:uLnTx/>
              <a:uFillTx/>
              <a:latin typeface="Roboto Black" panose="02000000000000000000" pitchFamily="2" charset="0"/>
              <a:ea typeface="Roboto Black" panose="02000000000000000000" pitchFamily="2" charset="0"/>
              <a:cs typeface="+mj-cs"/>
            </a:endParaRPr>
          </a:p>
        </p:txBody>
      </p:sp>
      <p:sp>
        <p:nvSpPr>
          <p:cNvPr id="4" name="Content Placeholder 3">
            <a:extLst>
              <a:ext uri="{FF2B5EF4-FFF2-40B4-BE49-F238E27FC236}">
                <a16:creationId xmlns:a16="http://schemas.microsoft.com/office/drawing/2014/main" id="{1CB34D6F-AF2B-2999-B2BB-55D08F865CEA}"/>
              </a:ext>
            </a:extLst>
          </p:cNvPr>
          <p:cNvSpPr>
            <a:spLocks noGrp="1"/>
          </p:cNvSpPr>
          <p:nvPr>
            <p:ph sz="half" idx="2"/>
          </p:nvPr>
        </p:nvSpPr>
        <p:spPr>
          <a:xfrm>
            <a:off x="838200" y="1700000"/>
            <a:ext cx="10515600" cy="4700000"/>
          </a:xfrm>
        </p:spPr>
        <p:txBody>
          <a:bodyPr vert="horz" lIns="91440" tIns="45720" rIns="91440" bIns="45720" rtlCol="0" anchor="t">
            <a:noAutofit/>
          </a:bodyPr>
          <a:lstStyle/>
          <a:p>
            <a:pPr>
              <a:spcAft>
                <a:spcPts val="600"/>
              </a:spcAft>
            </a:pPr>
            <a:r>
              <a:rPr lang="en-CA" b="1" noProof="0">
                <a:latin typeface="Roboto"/>
                <a:ea typeface="Roboto"/>
                <a:cs typeface="Roboto"/>
              </a:rPr>
              <a:t>Share examples </a:t>
            </a:r>
            <a:r>
              <a:rPr lang="en-CA" noProof="0">
                <a:latin typeface="Roboto"/>
                <a:ea typeface="Roboto"/>
                <a:cs typeface="Roboto"/>
              </a:rPr>
              <a:t>of past work, with metrics.</a:t>
            </a:r>
          </a:p>
          <a:p>
            <a:pPr>
              <a:spcAft>
                <a:spcPts val="600"/>
              </a:spcAft>
            </a:pPr>
            <a:r>
              <a:rPr lang="en-CA" b="1" noProof="0">
                <a:latin typeface="Roboto"/>
                <a:ea typeface="Roboto"/>
                <a:cs typeface="Roboto"/>
              </a:rPr>
              <a:t>Try to quantify </a:t>
            </a:r>
            <a:r>
              <a:rPr lang="en-CA" noProof="0">
                <a:latin typeface="Roboto"/>
                <a:ea typeface="Roboto"/>
                <a:cs typeface="Roboto"/>
              </a:rPr>
              <a:t>people served, projects completed, outcomes achieved.</a:t>
            </a:r>
          </a:p>
          <a:p>
            <a:pPr>
              <a:spcAft>
                <a:spcPts val="600"/>
              </a:spcAft>
            </a:pPr>
            <a:r>
              <a:rPr lang="en-CA" b="1" noProof="0">
                <a:latin typeface="Roboto"/>
                <a:ea typeface="Roboto"/>
                <a:cs typeface="Roboto"/>
              </a:rPr>
              <a:t>If you are a new organization,</a:t>
            </a:r>
            <a:r>
              <a:rPr lang="en-CA" noProof="0">
                <a:latin typeface="Roboto"/>
                <a:ea typeface="Roboto"/>
                <a:cs typeface="Roboto"/>
              </a:rPr>
              <a:t> use internal experience instead.</a:t>
            </a:r>
          </a:p>
        </p:txBody>
      </p:sp>
    </p:spTree>
    <p:extLst>
      <p:ext uri="{BB962C8B-B14F-4D97-AF65-F5344CB8AC3E}">
        <p14:creationId xmlns:p14="http://schemas.microsoft.com/office/powerpoint/2010/main" val="2955926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E7E8E-B9E7-A8D6-4D27-65B3027EC5D6}"/>
              </a:ext>
            </a:extLst>
          </p:cNvPr>
          <p:cNvSpPr>
            <a:spLocks noGrp="1"/>
          </p:cNvSpPr>
          <p:nvPr>
            <p:ph type="title"/>
          </p:nvPr>
        </p:nvSpPr>
        <p:spPr>
          <a:xfrm>
            <a:off x="386645" y="1148734"/>
            <a:ext cx="4269186" cy="1560181"/>
          </a:xfrm>
        </p:spPr>
        <p:txBody>
          <a:bodyPr/>
          <a:lstStyle/>
          <a:p>
            <a:r>
              <a:rPr lang="en-CA" noProof="0">
                <a:latin typeface="Roboto Black"/>
                <a:ea typeface="Roboto Black"/>
                <a:cs typeface="Roboto Black"/>
              </a:rPr>
              <a:t>Untapped's services</a:t>
            </a:r>
            <a:endParaRPr lang="en-CA" noProof="0"/>
          </a:p>
        </p:txBody>
      </p:sp>
      <p:sp>
        <p:nvSpPr>
          <p:cNvPr id="3" name="Subtitle 2">
            <a:extLst>
              <a:ext uri="{FF2B5EF4-FFF2-40B4-BE49-F238E27FC236}">
                <a16:creationId xmlns:a16="http://schemas.microsoft.com/office/drawing/2014/main" id="{3AD13392-74E6-50A4-EE1C-E015426C4C75}"/>
              </a:ext>
            </a:extLst>
          </p:cNvPr>
          <p:cNvSpPr>
            <a:spLocks noGrp="1"/>
          </p:cNvSpPr>
          <p:nvPr>
            <p:ph sz="quarter" idx="15"/>
          </p:nvPr>
        </p:nvSpPr>
        <p:spPr>
          <a:xfrm>
            <a:off x="5328878" y="433771"/>
            <a:ext cx="5460359" cy="6174697"/>
          </a:xfrm>
        </p:spPr>
        <p:txBody>
          <a:bodyPr vert="horz" lIns="91440" tIns="45720" rIns="91440" bIns="45720" rtlCol="0" anchor="t">
            <a:noAutofit/>
          </a:bodyPr>
          <a:lstStyle/>
          <a:p>
            <a:pPr marL="342900" indent="-342900"/>
            <a:r>
              <a:rPr lang="en-CA" sz="2000" b="1" noProof="0">
                <a:solidFill>
                  <a:srgbClr val="0F0F0F"/>
                </a:solidFill>
                <a:latin typeface="Roboto"/>
                <a:ea typeface="Roboto"/>
                <a:cs typeface="Roboto"/>
              </a:rPr>
              <a:t>Legislation compliance </a:t>
            </a:r>
            <a:r>
              <a:rPr lang="en-CA" sz="2000" noProof="0">
                <a:solidFill>
                  <a:srgbClr val="0F0F0F"/>
                </a:solidFill>
                <a:latin typeface="Roboto"/>
                <a:ea typeface="Roboto"/>
                <a:cs typeface="Roboto"/>
              </a:rPr>
              <a:t>– writing accessibility plans, creating and engaging committees, designing feedback processes </a:t>
            </a:r>
            <a:endParaRPr lang="en-CA" noProof="0">
              <a:cs typeface="Roboto Medium" panose="02000000000000000000" pitchFamily="2" charset="0"/>
            </a:endParaRPr>
          </a:p>
          <a:p>
            <a:pPr marL="342900" indent="-342900"/>
            <a:r>
              <a:rPr lang="en-CA" sz="2000" b="1" noProof="0">
                <a:latin typeface="Roboto"/>
                <a:ea typeface="Roboto"/>
                <a:cs typeface="Roboto"/>
              </a:rPr>
              <a:t>Grant writing </a:t>
            </a:r>
            <a:r>
              <a:rPr lang="en-CA" sz="2000" noProof="0">
                <a:latin typeface="Roboto"/>
                <a:ea typeface="Roboto"/>
                <a:cs typeface="Roboto"/>
              </a:rPr>
              <a:t>– drafting grants for projects we’ll partner on</a:t>
            </a:r>
          </a:p>
          <a:p>
            <a:pPr marL="342900" indent="-342900"/>
            <a:r>
              <a:rPr lang="en-CA" sz="2000" b="1" noProof="0">
                <a:latin typeface="Roboto"/>
                <a:ea typeface="Roboto"/>
                <a:cs typeface="Roboto"/>
              </a:rPr>
              <a:t>Accessibility audits </a:t>
            </a:r>
            <a:r>
              <a:rPr lang="en-CA" sz="2000" noProof="0">
                <a:latin typeface="Roboto"/>
                <a:ea typeface="Roboto"/>
                <a:cs typeface="Roboto"/>
              </a:rPr>
              <a:t>– built environment, digital, and policy</a:t>
            </a:r>
            <a:endParaRPr lang="en-CA" noProof="0">
              <a:solidFill>
                <a:srgbClr val="0F0F0F"/>
              </a:solidFill>
              <a:cs typeface="Roboto Medium"/>
            </a:endParaRPr>
          </a:p>
          <a:p>
            <a:pPr marL="342900" indent="-342900"/>
            <a:r>
              <a:rPr lang="en-CA" sz="2000" b="1" noProof="0">
                <a:latin typeface="Roboto"/>
                <a:ea typeface="Roboto"/>
                <a:cs typeface="Roboto"/>
              </a:rPr>
              <a:t>Workplace accessibility – </a:t>
            </a:r>
            <a:r>
              <a:rPr lang="en-CA" sz="2000" noProof="0">
                <a:latin typeface="Roboto"/>
                <a:ea typeface="Roboto"/>
                <a:cs typeface="Roboto"/>
              </a:rPr>
              <a:t>physical and digital space assessments, policy review and design, framework development</a:t>
            </a:r>
            <a:endParaRPr lang="en-CA" noProof="0">
              <a:cs typeface="Roboto Medium"/>
            </a:endParaRPr>
          </a:p>
          <a:p>
            <a:pPr marL="342900" indent="-342900"/>
            <a:r>
              <a:rPr lang="en-CA" sz="2000" b="1" noProof="0">
                <a:latin typeface="Roboto"/>
                <a:ea typeface="Roboto"/>
                <a:cs typeface="Roboto"/>
              </a:rPr>
              <a:t>Training </a:t>
            </a:r>
            <a:r>
              <a:rPr lang="en-CA" sz="2000" noProof="0">
                <a:latin typeface="Roboto"/>
                <a:ea typeface="Roboto"/>
                <a:cs typeface="Roboto"/>
              </a:rPr>
              <a:t>– general or customized training, e-learning, guides</a:t>
            </a:r>
            <a:endParaRPr lang="en-CA" noProof="0">
              <a:cs typeface="Roboto Medium" panose="02000000000000000000" pitchFamily="2" charset="0"/>
            </a:endParaRPr>
          </a:p>
          <a:p>
            <a:pPr marL="342900" indent="-342900"/>
            <a:r>
              <a:rPr lang="en-CA" sz="2000" b="1" noProof="0">
                <a:latin typeface="Roboto"/>
                <a:ea typeface="Roboto"/>
                <a:cs typeface="Roboto"/>
              </a:rPr>
              <a:t>Barrier identification </a:t>
            </a:r>
            <a:r>
              <a:rPr lang="en-CA" sz="2000" noProof="0">
                <a:latin typeface="Roboto"/>
                <a:ea typeface="Roboto"/>
                <a:cs typeface="Roboto"/>
              </a:rPr>
              <a:t>– community engagement, think tanks, policy scans</a:t>
            </a:r>
          </a:p>
          <a:p>
            <a:endParaRPr lang="en-CA" noProof="0">
              <a:cs typeface="Roboto Medium"/>
            </a:endParaRPr>
          </a:p>
        </p:txBody>
      </p:sp>
    </p:spTree>
    <p:extLst>
      <p:ext uri="{BB962C8B-B14F-4D97-AF65-F5344CB8AC3E}">
        <p14:creationId xmlns:p14="http://schemas.microsoft.com/office/powerpoint/2010/main" val="3180233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AF534-8251-6DF7-C611-9EB5099D4B8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7ABFC24-F3B4-56F0-E865-F2A4002F333F}"/>
              </a:ext>
            </a:extLst>
          </p:cNvPr>
          <p:cNvSpPr txBox="1">
            <a:spLocks noGrp="1"/>
          </p:cNvSpPr>
          <p:nvPr>
            <p:ph type="title" idx="4294967295"/>
          </p:nvPr>
        </p:nvSpPr>
        <p:spPr>
          <a:xfrm>
            <a:off x="838200" y="728906"/>
            <a:ext cx="10515600" cy="7818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chemeClr val="accent1"/>
                </a:solidFill>
                <a:latin typeface="Roboto Black" panose="02000000000000000000" pitchFamily="2" charset="0"/>
                <a:ea typeface="Roboto Black" panose="02000000000000000000" pitchFamily="2" charset="0"/>
                <a:cs typeface="+mj-cs"/>
              </a:defRPr>
            </a:lvl1pPr>
          </a:lstStyle>
          <a:p>
            <a:pPr lvl="0">
              <a:defRPr/>
            </a:pPr>
            <a:r>
              <a:rPr lang="en-CA" sz="4800" noProof="0">
                <a:latin typeface="Roboto Black"/>
                <a:ea typeface="Roboto Black"/>
                <a:cs typeface="Roboto Black"/>
              </a:rPr>
              <a:t>Write in plain language</a:t>
            </a:r>
            <a:endParaRPr kumimoji="0" lang="en-CA" sz="4800" b="1" i="0" u="none" strike="noStrike" kern="1200" cap="none" spc="0" normalizeH="0" baseline="0" noProof="0">
              <a:ln>
                <a:noFill/>
              </a:ln>
              <a:solidFill>
                <a:schemeClr val="accent1"/>
              </a:solidFill>
              <a:effectLst/>
              <a:uLnTx/>
              <a:uFillTx/>
              <a:latin typeface="Roboto Black" panose="02000000000000000000" pitchFamily="2" charset="0"/>
              <a:ea typeface="Roboto Black" panose="02000000000000000000" pitchFamily="2" charset="0"/>
              <a:cs typeface="+mj-cs"/>
            </a:endParaRPr>
          </a:p>
        </p:txBody>
      </p:sp>
      <p:sp>
        <p:nvSpPr>
          <p:cNvPr id="4" name="Content Placeholder 3">
            <a:extLst>
              <a:ext uri="{FF2B5EF4-FFF2-40B4-BE49-F238E27FC236}">
                <a16:creationId xmlns:a16="http://schemas.microsoft.com/office/drawing/2014/main" id="{1CB34D6F-AF2B-2999-B2BB-55D08F865CEA}"/>
              </a:ext>
            </a:extLst>
          </p:cNvPr>
          <p:cNvSpPr>
            <a:spLocks noGrp="1"/>
          </p:cNvSpPr>
          <p:nvPr>
            <p:ph sz="half" idx="2"/>
          </p:nvPr>
        </p:nvSpPr>
        <p:spPr>
          <a:xfrm>
            <a:off x="838200" y="1700000"/>
            <a:ext cx="10515600" cy="4700000"/>
          </a:xfrm>
        </p:spPr>
        <p:txBody>
          <a:bodyPr vert="horz" lIns="91440" tIns="45720" rIns="91440" bIns="45720" rtlCol="0" anchor="t">
            <a:noAutofit/>
          </a:bodyPr>
          <a:lstStyle/>
          <a:p>
            <a:pPr>
              <a:spcAft>
                <a:spcPts val="600"/>
              </a:spcAft>
            </a:pPr>
            <a:r>
              <a:rPr lang="en-CA" noProof="0">
                <a:latin typeface="Roboto"/>
                <a:ea typeface="Roboto"/>
                <a:cs typeface="Roboto"/>
              </a:rPr>
              <a:t>Write and structure your application so </a:t>
            </a:r>
            <a:r>
              <a:rPr lang="en-CA" b="1" noProof="0">
                <a:latin typeface="Roboto"/>
                <a:ea typeface="Roboto"/>
                <a:cs typeface="Roboto"/>
              </a:rPr>
              <a:t>grant managers can find and understand the information</a:t>
            </a:r>
            <a:r>
              <a:rPr lang="en-CA" noProof="0">
                <a:latin typeface="Roboto"/>
                <a:ea typeface="Roboto"/>
                <a:cs typeface="Roboto"/>
              </a:rPr>
              <a:t> easily. Where possible, </a:t>
            </a:r>
            <a:r>
              <a:rPr lang="en-CA" b="1" noProof="0">
                <a:latin typeface="Roboto"/>
                <a:ea typeface="Roboto"/>
                <a:cs typeface="Roboto"/>
              </a:rPr>
              <a:t>follow the same order</a:t>
            </a:r>
            <a:r>
              <a:rPr lang="en-CA" noProof="0">
                <a:latin typeface="Roboto"/>
                <a:ea typeface="Roboto"/>
                <a:cs typeface="Roboto"/>
              </a:rPr>
              <a:t> the funding call uses.</a:t>
            </a:r>
          </a:p>
          <a:p>
            <a:pPr>
              <a:spcAft>
                <a:spcPts val="600"/>
              </a:spcAft>
            </a:pPr>
            <a:r>
              <a:rPr lang="en-CA" noProof="0">
                <a:latin typeface="Roboto"/>
                <a:ea typeface="Roboto"/>
                <a:cs typeface="Roboto"/>
              </a:rPr>
              <a:t>Use </a:t>
            </a:r>
            <a:r>
              <a:rPr lang="en-CA" b="1" noProof="0">
                <a:latin typeface="Roboto"/>
                <a:ea typeface="Roboto"/>
                <a:cs typeface="Roboto"/>
              </a:rPr>
              <a:t>headings and point form lists </a:t>
            </a:r>
            <a:r>
              <a:rPr lang="en-CA" noProof="0">
                <a:latin typeface="Roboto"/>
                <a:ea typeface="Roboto"/>
                <a:cs typeface="Roboto"/>
              </a:rPr>
              <a:t>to allow for easy comparison between sections in the application and your submission.</a:t>
            </a:r>
          </a:p>
          <a:p>
            <a:pPr>
              <a:spcAft>
                <a:spcPts val="600"/>
              </a:spcAft>
            </a:pPr>
            <a:r>
              <a:rPr lang="en-CA" noProof="0">
                <a:latin typeface="Roboto"/>
                <a:ea typeface="Roboto"/>
                <a:cs typeface="Roboto"/>
              </a:rPr>
              <a:t>Consider using </a:t>
            </a:r>
            <a:r>
              <a:rPr lang="en-CA" b="1" noProof="0">
                <a:latin typeface="Roboto"/>
                <a:ea typeface="Roboto"/>
                <a:cs typeface="Roboto"/>
              </a:rPr>
              <a:t>AI to help you meet word count restrictions</a:t>
            </a:r>
            <a:r>
              <a:rPr lang="en-CA" noProof="0">
                <a:latin typeface="Roboto"/>
                <a:ea typeface="Roboto"/>
                <a:cs typeface="Roboto"/>
              </a:rPr>
              <a:t>.</a:t>
            </a:r>
          </a:p>
          <a:p>
            <a:pPr>
              <a:spcAft>
                <a:spcPts val="600"/>
              </a:spcAft>
            </a:pPr>
            <a:r>
              <a:rPr lang="en-CA" b="1" noProof="0">
                <a:latin typeface="Roboto"/>
                <a:ea typeface="Roboto"/>
                <a:cs typeface="Roboto"/>
              </a:rPr>
              <a:t>Use familiar words and avoid jargon </a:t>
            </a:r>
            <a:r>
              <a:rPr lang="en-CA" noProof="0">
                <a:latin typeface="Roboto"/>
                <a:ea typeface="Roboto"/>
                <a:cs typeface="Roboto"/>
              </a:rPr>
              <a:t>as grant managers may not be experts in your sector.</a:t>
            </a:r>
          </a:p>
          <a:p>
            <a:pPr>
              <a:spcAft>
                <a:spcPts val="600"/>
              </a:spcAft>
            </a:pPr>
            <a:r>
              <a:rPr lang="en-CA" noProof="0">
                <a:latin typeface="Roboto"/>
                <a:ea typeface="Roboto"/>
                <a:cs typeface="Roboto"/>
              </a:rPr>
              <a:t>Use an </a:t>
            </a:r>
            <a:r>
              <a:rPr lang="en-CA" b="1" noProof="0">
                <a:latin typeface="Roboto"/>
                <a:ea typeface="Roboto"/>
                <a:cs typeface="Roboto"/>
              </a:rPr>
              <a:t>active voice</a:t>
            </a:r>
            <a:r>
              <a:rPr lang="en-CA" noProof="0">
                <a:latin typeface="Roboto"/>
                <a:ea typeface="Roboto"/>
                <a:cs typeface="Roboto"/>
              </a:rPr>
              <a:t> and aim for one idea per sentence.</a:t>
            </a:r>
          </a:p>
          <a:p>
            <a:pPr>
              <a:spcAft>
                <a:spcPts val="600"/>
              </a:spcAft>
            </a:pPr>
            <a:r>
              <a:rPr lang="en-CA" b="1" noProof="0">
                <a:latin typeface="Roboto"/>
                <a:ea typeface="Roboto"/>
                <a:cs typeface="Roboto"/>
              </a:rPr>
              <a:t>Consider asking a friend or colleague</a:t>
            </a:r>
            <a:r>
              <a:rPr lang="en-CA" noProof="0">
                <a:latin typeface="Roboto"/>
                <a:ea typeface="Roboto"/>
                <a:cs typeface="Roboto"/>
              </a:rPr>
              <a:t> from a different sector for feedback. </a:t>
            </a:r>
          </a:p>
          <a:p>
            <a:pPr>
              <a:spcAft>
                <a:spcPts val="600"/>
              </a:spcAft>
            </a:pPr>
            <a:endParaRPr lang="en-CA" noProof="0">
              <a:latin typeface="Roboto"/>
              <a:ea typeface="Roboto"/>
              <a:cs typeface="Roboto"/>
            </a:endParaRPr>
          </a:p>
        </p:txBody>
      </p:sp>
    </p:spTree>
    <p:extLst>
      <p:ext uri="{BB962C8B-B14F-4D97-AF65-F5344CB8AC3E}">
        <p14:creationId xmlns:p14="http://schemas.microsoft.com/office/powerpoint/2010/main" val="3296783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0E556-5ACA-8F2C-0AAC-F99CB18D6A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EDF933-F3F7-9A1F-562C-AB4C3644A9F3}"/>
              </a:ext>
            </a:extLst>
          </p:cNvPr>
          <p:cNvSpPr>
            <a:spLocks noGrp="1"/>
          </p:cNvSpPr>
          <p:nvPr>
            <p:ph type="ctrTitle"/>
          </p:nvPr>
        </p:nvSpPr>
        <p:spPr/>
        <p:txBody>
          <a:bodyPr/>
          <a:lstStyle/>
          <a:p>
            <a:r>
              <a:rPr lang="en-CA" noProof="0">
                <a:latin typeface="Roboto Black"/>
                <a:ea typeface="Roboto Black"/>
                <a:cs typeface="Roboto Black"/>
              </a:rPr>
              <a:t>Break</a:t>
            </a:r>
          </a:p>
        </p:txBody>
      </p:sp>
      <p:sp>
        <p:nvSpPr>
          <p:cNvPr id="3" name="Subtitle 2">
            <a:extLst>
              <a:ext uri="{FF2B5EF4-FFF2-40B4-BE49-F238E27FC236}">
                <a16:creationId xmlns:a16="http://schemas.microsoft.com/office/drawing/2014/main" id="{B9AE00C4-26B2-394D-12CA-A9E4080FD7CA}"/>
              </a:ext>
            </a:extLst>
          </p:cNvPr>
          <p:cNvSpPr>
            <a:spLocks noGrp="1"/>
          </p:cNvSpPr>
          <p:nvPr>
            <p:ph type="subTitle" idx="1"/>
          </p:nvPr>
        </p:nvSpPr>
        <p:spPr/>
        <p:txBody>
          <a:bodyPr/>
          <a:lstStyle/>
          <a:p>
            <a:r>
              <a:rPr lang="en-CA" noProof="0"/>
              <a:t>5 minutes</a:t>
            </a:r>
          </a:p>
        </p:txBody>
      </p:sp>
    </p:spTree>
    <p:extLst>
      <p:ext uri="{BB962C8B-B14F-4D97-AF65-F5344CB8AC3E}">
        <p14:creationId xmlns:p14="http://schemas.microsoft.com/office/powerpoint/2010/main" val="996257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8ED48-372A-A200-2588-1791D01EAF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A1A19E-94EA-B680-0099-F8A7EF3737A0}"/>
              </a:ext>
            </a:extLst>
          </p:cNvPr>
          <p:cNvSpPr>
            <a:spLocks noGrp="1"/>
          </p:cNvSpPr>
          <p:nvPr>
            <p:ph type="ctrTitle"/>
          </p:nvPr>
        </p:nvSpPr>
        <p:spPr>
          <a:xfrm>
            <a:off x="1527558" y="1370485"/>
            <a:ext cx="9144000" cy="2387600"/>
          </a:xfrm>
        </p:spPr>
        <p:txBody>
          <a:bodyPr/>
          <a:lstStyle/>
          <a:p>
            <a:r>
              <a:rPr lang="en-CA" noProof="0">
                <a:latin typeface="Roboto Black"/>
                <a:ea typeface="Roboto Black"/>
                <a:cs typeface="Roboto Black"/>
              </a:rPr>
              <a:t>Measuring your impact</a:t>
            </a:r>
          </a:p>
        </p:txBody>
      </p:sp>
    </p:spTree>
    <p:extLst>
      <p:ext uri="{BB962C8B-B14F-4D97-AF65-F5344CB8AC3E}">
        <p14:creationId xmlns:p14="http://schemas.microsoft.com/office/powerpoint/2010/main" val="3860926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AF534-8251-6DF7-C611-9EB5099D4B8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7ABFC24-F3B4-56F0-E865-F2A4002F333F}"/>
              </a:ext>
            </a:extLst>
          </p:cNvPr>
          <p:cNvSpPr txBox="1">
            <a:spLocks noGrp="1"/>
          </p:cNvSpPr>
          <p:nvPr>
            <p:ph type="title" idx="4294967295"/>
          </p:nvPr>
        </p:nvSpPr>
        <p:spPr>
          <a:xfrm>
            <a:off x="838200" y="728906"/>
            <a:ext cx="10515600" cy="7818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chemeClr val="accent1"/>
                </a:solidFill>
                <a:latin typeface="Roboto Black" panose="02000000000000000000" pitchFamily="2" charset="0"/>
                <a:ea typeface="Roboto Black" panose="02000000000000000000" pitchFamily="2" charset="0"/>
                <a:cs typeface="+mj-cs"/>
              </a:defRPr>
            </a:lvl1pPr>
          </a:lstStyle>
          <a:p>
            <a:pPr lvl="0">
              <a:defRPr/>
            </a:pPr>
            <a:r>
              <a:rPr lang="en-CA" sz="4800" noProof="0">
                <a:latin typeface="Roboto Black"/>
                <a:ea typeface="Roboto Black"/>
                <a:cs typeface="Roboto Black"/>
              </a:rPr>
              <a:t>What you can measure </a:t>
            </a:r>
            <a:endParaRPr kumimoji="0" lang="en-CA" sz="4800" b="1" i="0" u="none" strike="noStrike" kern="1200" cap="none" spc="0" normalizeH="0" baseline="0" noProof="0">
              <a:ln>
                <a:noFill/>
              </a:ln>
              <a:solidFill>
                <a:schemeClr val="accent1"/>
              </a:solidFill>
              <a:effectLst/>
              <a:uLnTx/>
              <a:uFillTx/>
              <a:latin typeface="Roboto Black" panose="02000000000000000000" pitchFamily="2" charset="0"/>
              <a:ea typeface="Roboto Black" panose="02000000000000000000" pitchFamily="2" charset="0"/>
              <a:cs typeface="+mj-cs"/>
            </a:endParaRPr>
          </a:p>
        </p:txBody>
      </p:sp>
      <p:sp>
        <p:nvSpPr>
          <p:cNvPr id="3" name="Text Placeholder 2">
            <a:extLst>
              <a:ext uri="{FF2B5EF4-FFF2-40B4-BE49-F238E27FC236}">
                <a16:creationId xmlns:a16="http://schemas.microsoft.com/office/drawing/2014/main" id="{297E8F0F-CD05-3FB4-3848-FC656D02BAF7}"/>
              </a:ext>
            </a:extLst>
          </p:cNvPr>
          <p:cNvSpPr>
            <a:spLocks noGrp="1"/>
          </p:cNvSpPr>
          <p:nvPr>
            <p:ph type="body" idx="1"/>
          </p:nvPr>
        </p:nvSpPr>
        <p:spPr/>
        <p:txBody>
          <a:bodyPr anchor="t"/>
          <a:lstStyle/>
          <a:p>
            <a:r>
              <a:rPr lang="en-CA" sz="3200" noProof="0"/>
              <a:t>Easier to measure</a:t>
            </a:r>
          </a:p>
        </p:txBody>
      </p:sp>
      <p:sp>
        <p:nvSpPr>
          <p:cNvPr id="4" name="Content Placeholder 3">
            <a:extLst>
              <a:ext uri="{FF2B5EF4-FFF2-40B4-BE49-F238E27FC236}">
                <a16:creationId xmlns:a16="http://schemas.microsoft.com/office/drawing/2014/main" id="{1CB34D6F-AF2B-2999-B2BB-55D08F865CEA}"/>
              </a:ext>
            </a:extLst>
          </p:cNvPr>
          <p:cNvSpPr>
            <a:spLocks noGrp="1"/>
          </p:cNvSpPr>
          <p:nvPr>
            <p:ph sz="half" idx="2"/>
          </p:nvPr>
        </p:nvSpPr>
        <p:spPr/>
        <p:txBody>
          <a:bodyPr/>
          <a:lstStyle/>
          <a:p>
            <a:pPr fontAlgn="base"/>
            <a:r>
              <a:rPr lang="en-CA" noProof="0"/>
              <a:t>Number of people provided products or services</a:t>
            </a:r>
          </a:p>
          <a:p>
            <a:pPr fontAlgn="base"/>
            <a:r>
              <a:rPr lang="en-CA" noProof="0"/>
              <a:t>Structures built</a:t>
            </a:r>
          </a:p>
          <a:p>
            <a:pPr fontAlgn="base"/>
            <a:r>
              <a:rPr lang="en-CA" noProof="0"/>
              <a:t>Amount of equipment provided</a:t>
            </a:r>
          </a:p>
          <a:p>
            <a:pPr fontAlgn="base"/>
            <a:r>
              <a:rPr lang="en-CA" noProof="0"/>
              <a:t>Survey responses</a:t>
            </a:r>
          </a:p>
        </p:txBody>
      </p:sp>
      <p:sp>
        <p:nvSpPr>
          <p:cNvPr id="5" name="Text Placeholder 4">
            <a:extLst>
              <a:ext uri="{FF2B5EF4-FFF2-40B4-BE49-F238E27FC236}">
                <a16:creationId xmlns:a16="http://schemas.microsoft.com/office/drawing/2014/main" id="{E1FEA6F5-F46A-0057-F20D-3E41A8508C25}"/>
              </a:ext>
            </a:extLst>
          </p:cNvPr>
          <p:cNvSpPr>
            <a:spLocks noGrp="1"/>
          </p:cNvSpPr>
          <p:nvPr>
            <p:ph type="body" sz="quarter" idx="3"/>
          </p:nvPr>
        </p:nvSpPr>
        <p:spPr/>
        <p:txBody>
          <a:bodyPr anchor="t"/>
          <a:lstStyle/>
          <a:p>
            <a:r>
              <a:rPr lang="en-CA" noProof="0"/>
              <a:t>Harder to measure</a:t>
            </a:r>
          </a:p>
        </p:txBody>
      </p:sp>
      <p:sp>
        <p:nvSpPr>
          <p:cNvPr id="6" name="Content Placeholder 5">
            <a:extLst>
              <a:ext uri="{FF2B5EF4-FFF2-40B4-BE49-F238E27FC236}">
                <a16:creationId xmlns:a16="http://schemas.microsoft.com/office/drawing/2014/main" id="{F803B7D8-CFA4-6B09-1AEF-EAF722AA2CA8}"/>
              </a:ext>
            </a:extLst>
          </p:cNvPr>
          <p:cNvSpPr>
            <a:spLocks noGrp="1"/>
          </p:cNvSpPr>
          <p:nvPr>
            <p:ph sz="quarter" idx="4"/>
          </p:nvPr>
        </p:nvSpPr>
        <p:spPr>
          <a:xfrm>
            <a:off x="6172200" y="2505074"/>
            <a:ext cx="5183188" cy="4092495"/>
          </a:xfrm>
        </p:spPr>
        <p:txBody>
          <a:bodyPr/>
          <a:lstStyle/>
          <a:p>
            <a:pPr fontAlgn="base"/>
            <a:r>
              <a:rPr lang="en-CA" noProof="0"/>
              <a:t>Attitude change</a:t>
            </a:r>
          </a:p>
          <a:p>
            <a:pPr fontAlgn="base"/>
            <a:r>
              <a:rPr lang="en-CA" noProof="0"/>
              <a:t>People who still encounter barriers</a:t>
            </a:r>
          </a:p>
          <a:p>
            <a:pPr fontAlgn="base"/>
            <a:r>
              <a:rPr lang="en-CA" noProof="0"/>
              <a:t>Long term data</a:t>
            </a:r>
          </a:p>
          <a:p>
            <a:pPr fontAlgn="base"/>
            <a:r>
              <a:rPr lang="en-CA" noProof="0"/>
              <a:t>Number of people who took the training</a:t>
            </a:r>
          </a:p>
        </p:txBody>
      </p:sp>
    </p:spTree>
    <p:extLst>
      <p:ext uri="{BB962C8B-B14F-4D97-AF65-F5344CB8AC3E}">
        <p14:creationId xmlns:p14="http://schemas.microsoft.com/office/powerpoint/2010/main" val="2050360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E7E8E-B9E7-A8D6-4D27-65B3027EC5D6}"/>
              </a:ext>
            </a:extLst>
          </p:cNvPr>
          <p:cNvSpPr>
            <a:spLocks noGrp="1"/>
          </p:cNvSpPr>
          <p:nvPr>
            <p:ph type="title"/>
          </p:nvPr>
        </p:nvSpPr>
        <p:spPr>
          <a:xfrm>
            <a:off x="386645" y="1148734"/>
            <a:ext cx="4269186" cy="1560181"/>
          </a:xfrm>
        </p:spPr>
        <p:txBody>
          <a:bodyPr/>
          <a:lstStyle/>
          <a:p>
            <a:r>
              <a:rPr lang="en-CA" noProof="0">
                <a:latin typeface="Roboto Black"/>
                <a:ea typeface="Roboto Black"/>
                <a:cs typeface="Roboto Black"/>
              </a:rPr>
              <a:t>Activity 4</a:t>
            </a:r>
            <a:endParaRPr lang="en-CA" noProof="0"/>
          </a:p>
        </p:txBody>
      </p:sp>
      <p:sp>
        <p:nvSpPr>
          <p:cNvPr id="3" name="Subtitle 2">
            <a:extLst>
              <a:ext uri="{FF2B5EF4-FFF2-40B4-BE49-F238E27FC236}">
                <a16:creationId xmlns:a16="http://schemas.microsoft.com/office/drawing/2014/main" id="{3AD13392-74E6-50A4-EE1C-E015426C4C75}"/>
              </a:ext>
            </a:extLst>
          </p:cNvPr>
          <p:cNvSpPr>
            <a:spLocks noGrp="1"/>
          </p:cNvSpPr>
          <p:nvPr>
            <p:ph sz="quarter" idx="15"/>
          </p:nvPr>
        </p:nvSpPr>
        <p:spPr>
          <a:xfrm>
            <a:off x="5328878" y="433771"/>
            <a:ext cx="5460359" cy="6174697"/>
          </a:xfrm>
        </p:spPr>
        <p:txBody>
          <a:bodyPr vert="horz" lIns="91440" tIns="45720" rIns="91440" bIns="45720" rtlCol="0" anchor="t">
            <a:noAutofit/>
          </a:bodyPr>
          <a:lstStyle/>
          <a:p>
            <a:pPr marL="342900" indent="-342900"/>
            <a:r>
              <a:rPr lang="en-CA" b="1" noProof="0">
                <a:solidFill>
                  <a:srgbClr val="0F0F0F"/>
                </a:solidFill>
                <a:latin typeface="Roboto"/>
                <a:ea typeface="Roboto"/>
                <a:cs typeface="Roboto"/>
              </a:rPr>
              <a:t>Let’s continue building your case for support!</a:t>
            </a:r>
          </a:p>
          <a:p>
            <a:pPr marL="342900" indent="-342900"/>
            <a:r>
              <a:rPr lang="en-CA" b="1" noProof="0">
                <a:solidFill>
                  <a:srgbClr val="0F0F0F"/>
                </a:solidFill>
                <a:latin typeface="Roboto"/>
                <a:ea typeface="Roboto"/>
                <a:cs typeface="Roboto"/>
              </a:rPr>
              <a:t>Step 4: Show the impact</a:t>
            </a:r>
          </a:p>
          <a:p>
            <a:pPr marL="684213" lvl="1"/>
            <a:r>
              <a:rPr lang="en-CA" noProof="0">
                <a:latin typeface="Roboto"/>
                <a:ea typeface="Roboto"/>
                <a:cs typeface="Roboto"/>
              </a:rPr>
              <a:t>What changes when this work is done?</a:t>
            </a:r>
          </a:p>
          <a:p>
            <a:pPr marL="684213" lvl="1"/>
            <a:r>
              <a:rPr lang="en-CA" noProof="0">
                <a:latin typeface="Roboto"/>
                <a:ea typeface="Roboto"/>
                <a:cs typeface="Roboto"/>
              </a:rPr>
              <a:t>How will you know?</a:t>
            </a:r>
          </a:p>
          <a:p>
            <a:pPr marL="341313" lvl="1" indent="0">
              <a:buNone/>
            </a:pPr>
            <a:endParaRPr lang="en-CA" noProof="0">
              <a:latin typeface="Roboto"/>
              <a:ea typeface="Roboto"/>
              <a:cs typeface="Roboto"/>
            </a:endParaRPr>
          </a:p>
          <a:p>
            <a:pPr marL="342900" indent="-342900"/>
            <a:r>
              <a:rPr lang="en-CA" noProof="0">
                <a:latin typeface="Roboto" panose="02000000000000000000" pitchFamily="2" charset="0"/>
                <a:ea typeface="Roboto" panose="02000000000000000000" pitchFamily="2" charset="0"/>
                <a:cs typeface="Roboto"/>
              </a:rPr>
              <a:t>Take a moment to think about what and how.</a:t>
            </a:r>
          </a:p>
          <a:p>
            <a:pPr marL="342900" indent="-342900"/>
            <a:r>
              <a:rPr lang="en-CA" noProof="0">
                <a:solidFill>
                  <a:srgbClr val="0F0F0F"/>
                </a:solidFill>
                <a:latin typeface="Roboto" panose="02000000000000000000" pitchFamily="2" charset="0"/>
                <a:ea typeface="Roboto" panose="02000000000000000000" pitchFamily="2" charset="0"/>
                <a:cs typeface="Roboto Medium"/>
              </a:rPr>
              <a:t>Share in the chat.</a:t>
            </a:r>
          </a:p>
          <a:p>
            <a:pPr marL="342900" indent="-342900"/>
            <a:endParaRPr lang="en-CA" noProof="0">
              <a:solidFill>
                <a:srgbClr val="0F0F0F"/>
              </a:solidFill>
              <a:cs typeface="Roboto Medium"/>
            </a:endParaRPr>
          </a:p>
          <a:p>
            <a:pPr marL="342900" indent="-342900"/>
            <a:endParaRPr lang="en-CA" noProof="0">
              <a:solidFill>
                <a:srgbClr val="0F0F0F"/>
              </a:solidFill>
              <a:cs typeface="Roboto Medium"/>
            </a:endParaRPr>
          </a:p>
        </p:txBody>
      </p:sp>
    </p:spTree>
    <p:extLst>
      <p:ext uri="{BB962C8B-B14F-4D97-AF65-F5344CB8AC3E}">
        <p14:creationId xmlns:p14="http://schemas.microsoft.com/office/powerpoint/2010/main" val="18523772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E7E8E-B9E7-A8D6-4D27-65B3027EC5D6}"/>
              </a:ext>
            </a:extLst>
          </p:cNvPr>
          <p:cNvSpPr>
            <a:spLocks noGrp="1"/>
          </p:cNvSpPr>
          <p:nvPr>
            <p:ph type="title"/>
          </p:nvPr>
        </p:nvSpPr>
        <p:spPr>
          <a:xfrm>
            <a:off x="386645" y="1148734"/>
            <a:ext cx="4269186" cy="1560181"/>
          </a:xfrm>
        </p:spPr>
        <p:txBody>
          <a:bodyPr/>
          <a:lstStyle/>
          <a:p>
            <a:r>
              <a:rPr lang="en-CA" noProof="0">
                <a:latin typeface="Roboto Black"/>
                <a:ea typeface="Roboto Black"/>
                <a:cs typeface="Roboto Black"/>
              </a:rPr>
              <a:t>Activity 5</a:t>
            </a:r>
            <a:endParaRPr lang="en-CA" noProof="0"/>
          </a:p>
        </p:txBody>
      </p:sp>
      <p:sp>
        <p:nvSpPr>
          <p:cNvPr id="3" name="Subtitle 2">
            <a:extLst>
              <a:ext uri="{FF2B5EF4-FFF2-40B4-BE49-F238E27FC236}">
                <a16:creationId xmlns:a16="http://schemas.microsoft.com/office/drawing/2014/main" id="{3AD13392-74E6-50A4-EE1C-E015426C4C75}"/>
              </a:ext>
            </a:extLst>
          </p:cNvPr>
          <p:cNvSpPr>
            <a:spLocks noGrp="1"/>
          </p:cNvSpPr>
          <p:nvPr>
            <p:ph sz="quarter" idx="15"/>
          </p:nvPr>
        </p:nvSpPr>
        <p:spPr>
          <a:xfrm>
            <a:off x="5328878" y="433771"/>
            <a:ext cx="5460359" cy="6174697"/>
          </a:xfrm>
        </p:spPr>
        <p:txBody>
          <a:bodyPr vert="horz" lIns="91440" tIns="45720" rIns="91440" bIns="45720" rtlCol="0" anchor="t">
            <a:noAutofit/>
          </a:bodyPr>
          <a:lstStyle/>
          <a:p>
            <a:pPr marL="342900" indent="-342900"/>
            <a:r>
              <a:rPr lang="en-CA" b="1" noProof="0">
                <a:solidFill>
                  <a:srgbClr val="0F0F0F"/>
                </a:solidFill>
                <a:latin typeface="Roboto"/>
                <a:ea typeface="Roboto"/>
                <a:cs typeface="Roboto"/>
              </a:rPr>
              <a:t>Let’s continue building your case for support!</a:t>
            </a:r>
          </a:p>
          <a:p>
            <a:pPr marL="342900" indent="-342900"/>
            <a:r>
              <a:rPr lang="en-CA" b="1" noProof="0">
                <a:solidFill>
                  <a:srgbClr val="0F0F0F"/>
                </a:solidFill>
                <a:latin typeface="Roboto"/>
                <a:ea typeface="Roboto"/>
                <a:cs typeface="Roboto"/>
              </a:rPr>
              <a:t>Step 5: Funding needs</a:t>
            </a:r>
          </a:p>
          <a:p>
            <a:pPr marL="684213" lvl="1"/>
            <a:r>
              <a:rPr lang="en-CA" noProof="0">
                <a:latin typeface="Roboto"/>
                <a:ea typeface="Roboto"/>
                <a:cs typeface="Roboto"/>
              </a:rPr>
              <a:t>What are some key cost categories?</a:t>
            </a:r>
          </a:p>
          <a:p>
            <a:pPr marL="342900" indent="-342900"/>
            <a:endParaRPr lang="en-CA" noProof="0">
              <a:latin typeface="Roboto" panose="02000000000000000000" pitchFamily="2" charset="0"/>
              <a:ea typeface="Roboto" panose="02000000000000000000" pitchFamily="2" charset="0"/>
              <a:cs typeface="Roboto"/>
            </a:endParaRPr>
          </a:p>
          <a:p>
            <a:pPr marL="342900" indent="-342900"/>
            <a:endParaRPr lang="en-CA" noProof="0">
              <a:latin typeface="Roboto" panose="02000000000000000000" pitchFamily="2" charset="0"/>
              <a:ea typeface="Roboto" panose="02000000000000000000" pitchFamily="2" charset="0"/>
              <a:cs typeface="Roboto"/>
            </a:endParaRPr>
          </a:p>
          <a:p>
            <a:pPr marL="342900" indent="-342900"/>
            <a:r>
              <a:rPr lang="en-CA" noProof="0">
                <a:latin typeface="Roboto" panose="02000000000000000000" pitchFamily="2" charset="0"/>
                <a:ea typeface="Roboto" panose="02000000000000000000" pitchFamily="2" charset="0"/>
                <a:cs typeface="Roboto"/>
              </a:rPr>
              <a:t>Take a moment to think about what’s needed.</a:t>
            </a:r>
          </a:p>
          <a:p>
            <a:pPr marL="342900" indent="-342900"/>
            <a:r>
              <a:rPr lang="en-CA" noProof="0">
                <a:solidFill>
                  <a:srgbClr val="0F0F0F"/>
                </a:solidFill>
                <a:latin typeface="Roboto" panose="02000000000000000000" pitchFamily="2" charset="0"/>
                <a:ea typeface="Roboto" panose="02000000000000000000" pitchFamily="2" charset="0"/>
                <a:cs typeface="Roboto Medium"/>
              </a:rPr>
              <a:t>Share in the chat.</a:t>
            </a:r>
          </a:p>
          <a:p>
            <a:pPr marL="342900" indent="-342900"/>
            <a:endParaRPr lang="en-CA" noProof="0">
              <a:solidFill>
                <a:srgbClr val="0F0F0F"/>
              </a:solidFill>
              <a:cs typeface="Roboto Medium"/>
            </a:endParaRPr>
          </a:p>
        </p:txBody>
      </p:sp>
    </p:spTree>
    <p:extLst>
      <p:ext uri="{BB962C8B-B14F-4D97-AF65-F5344CB8AC3E}">
        <p14:creationId xmlns:p14="http://schemas.microsoft.com/office/powerpoint/2010/main" val="1954038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E7E5A-1234-4567-89AB-CDEF0123456A}"/>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C0DE7E5A-1234-4567-89AB-CDEF0123456B}"/>
              </a:ext>
            </a:extLst>
          </p:cNvPr>
          <p:cNvSpPr txBox="1">
            <a:spLocks noGrp="1"/>
          </p:cNvSpPr>
          <p:nvPr>
            <p:ph type="title" idx="4294967295"/>
          </p:nvPr>
        </p:nvSpPr>
        <p:spPr>
          <a:xfrm>
            <a:off x="838200" y="728906"/>
            <a:ext cx="10515600" cy="7818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chemeClr val="accent1"/>
                </a:solidFill>
                <a:latin typeface="Roboto Black" panose="02000000000000000000" pitchFamily="2" charset="0"/>
                <a:ea typeface="Roboto Black" panose="02000000000000000000" pitchFamily="2" charset="0"/>
                <a:cs typeface="+mj-cs"/>
              </a:defRPr>
            </a:lvl1pPr>
          </a:lstStyle>
          <a:p>
            <a:pPr lvl="0">
              <a:defRPr/>
            </a:pPr>
            <a:r>
              <a:rPr lang="en-CA" sz="4800" noProof="0">
                <a:latin typeface="Roboto Black"/>
                <a:ea typeface="Roboto Black"/>
                <a:cs typeface="Roboto Black"/>
              </a:rPr>
              <a:t>Finish your case for support</a:t>
            </a:r>
            <a:endParaRPr kumimoji="0" lang="en-CA" sz="4800" b="1" i="0" u="none" strike="noStrike" kern="1200" cap="none" spc="0" normalizeH="0" baseline="0" noProof="0">
              <a:ln>
                <a:noFill/>
              </a:ln>
              <a:solidFill>
                <a:schemeClr val="accent1"/>
              </a:solidFill>
              <a:effectLst/>
              <a:uLnTx/>
              <a:uFillTx/>
              <a:latin typeface="Roboto Black" panose="02000000000000000000" pitchFamily="2" charset="0"/>
              <a:ea typeface="Roboto Black" panose="02000000000000000000" pitchFamily="2" charset="0"/>
              <a:cs typeface="+mj-cs"/>
            </a:endParaRPr>
          </a:p>
        </p:txBody>
      </p:sp>
      <p:sp>
        <p:nvSpPr>
          <p:cNvPr id="4" name="Content Placeholder 3">
            <a:extLst>
              <a:ext uri="{FF2B5EF4-FFF2-40B4-BE49-F238E27FC236}">
                <a16:creationId xmlns:a16="http://schemas.microsoft.com/office/drawing/2014/main" id="{C0DE7E5A-1234-4567-89AB-CDEF0123456C}"/>
              </a:ext>
            </a:extLst>
          </p:cNvPr>
          <p:cNvSpPr>
            <a:spLocks noGrp="1"/>
          </p:cNvSpPr>
          <p:nvPr>
            <p:ph sz="half" idx="2"/>
          </p:nvPr>
        </p:nvSpPr>
        <p:spPr>
          <a:xfrm>
            <a:off x="838200" y="1700000"/>
            <a:ext cx="10515600" cy="4700000"/>
          </a:xfrm>
        </p:spPr>
        <p:txBody>
          <a:bodyPr vert="horz" lIns="91440" tIns="45720" rIns="91440" bIns="45720" rtlCol="0" anchor="t">
            <a:noAutofit/>
          </a:bodyPr>
          <a:lstStyle/>
          <a:p>
            <a:pPr>
              <a:spcAft>
                <a:spcPts val="600"/>
              </a:spcAft>
            </a:pPr>
            <a:r>
              <a:rPr lang="en-CA" noProof="0">
                <a:latin typeface="Roboto"/>
                <a:ea typeface="Roboto"/>
                <a:cs typeface="Roboto"/>
              </a:rPr>
              <a:t>Our five activities have helped build the outline for your case for support </a:t>
            </a:r>
          </a:p>
          <a:p>
            <a:pPr>
              <a:spcAft>
                <a:spcPts val="600"/>
              </a:spcAft>
            </a:pPr>
            <a:r>
              <a:rPr lang="en-CA" noProof="0">
                <a:latin typeface="Roboto"/>
                <a:ea typeface="Roboto"/>
                <a:cs typeface="Roboto"/>
              </a:rPr>
              <a:t>Next, complete it so you can adapt it for many funders</a:t>
            </a:r>
          </a:p>
          <a:p>
            <a:pPr>
              <a:spcAft>
                <a:spcPts val="600"/>
              </a:spcAft>
            </a:pPr>
            <a:r>
              <a:rPr lang="en-CA" b="1" noProof="0">
                <a:latin typeface="Roboto"/>
                <a:ea typeface="Roboto"/>
                <a:cs typeface="Roboto"/>
              </a:rPr>
              <a:t>When you discover a new funding opportunity:</a:t>
            </a:r>
          </a:p>
          <a:p>
            <a:pPr lvl="1">
              <a:spcAft>
                <a:spcPts val="600"/>
              </a:spcAft>
            </a:pPr>
            <a:r>
              <a:rPr lang="en-CA" b="1" noProof="0">
                <a:latin typeface="Roboto"/>
                <a:ea typeface="Roboto"/>
                <a:cs typeface="Roboto"/>
              </a:rPr>
              <a:t>Identify the priorities</a:t>
            </a:r>
          </a:p>
          <a:p>
            <a:pPr lvl="1">
              <a:spcAft>
                <a:spcPts val="600"/>
              </a:spcAft>
            </a:pPr>
            <a:r>
              <a:rPr lang="en-CA" b="1" noProof="0">
                <a:latin typeface="Roboto"/>
                <a:ea typeface="Roboto"/>
                <a:cs typeface="Roboto"/>
              </a:rPr>
              <a:t>Adapt your case for support into an application</a:t>
            </a:r>
          </a:p>
        </p:txBody>
      </p:sp>
    </p:spTree>
    <p:extLst>
      <p:ext uri="{BB962C8B-B14F-4D97-AF65-F5344CB8AC3E}">
        <p14:creationId xmlns:p14="http://schemas.microsoft.com/office/powerpoint/2010/main" val="2050360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AF534-8251-6DF7-C611-9EB5099D4B8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7ABFC24-F3B4-56F0-E865-F2A4002F333F}"/>
              </a:ext>
            </a:extLst>
          </p:cNvPr>
          <p:cNvSpPr txBox="1">
            <a:spLocks noGrp="1"/>
          </p:cNvSpPr>
          <p:nvPr>
            <p:ph type="title" idx="4294967295"/>
          </p:nvPr>
        </p:nvSpPr>
        <p:spPr>
          <a:xfrm>
            <a:off x="838200" y="728906"/>
            <a:ext cx="10515600" cy="7818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chemeClr val="accent1"/>
                </a:solidFill>
                <a:latin typeface="Roboto Black" panose="02000000000000000000" pitchFamily="2" charset="0"/>
                <a:ea typeface="Roboto Black" panose="02000000000000000000" pitchFamily="2" charset="0"/>
                <a:cs typeface="+mj-cs"/>
              </a:defRPr>
            </a:lvl1pPr>
          </a:lstStyle>
          <a:p>
            <a:pPr lvl="0">
              <a:defRPr/>
            </a:pPr>
            <a:r>
              <a:rPr lang="en-CA" sz="4800" noProof="0">
                <a:latin typeface="Roboto Black"/>
                <a:ea typeface="Roboto Black"/>
                <a:cs typeface="Roboto Black"/>
              </a:rPr>
              <a:t>Don’t give up!</a:t>
            </a:r>
            <a:endParaRPr kumimoji="0" lang="en-CA" sz="4800" b="1" i="0" u="none" strike="noStrike" kern="1200" cap="none" spc="0" normalizeH="0" baseline="0" noProof="0">
              <a:ln>
                <a:noFill/>
              </a:ln>
              <a:solidFill>
                <a:schemeClr val="accent1"/>
              </a:solidFill>
              <a:effectLst/>
              <a:uLnTx/>
              <a:uFillTx/>
              <a:latin typeface="Roboto Black" panose="02000000000000000000" pitchFamily="2" charset="0"/>
              <a:ea typeface="Roboto Black" panose="02000000000000000000" pitchFamily="2" charset="0"/>
              <a:cs typeface="+mj-cs"/>
            </a:endParaRPr>
          </a:p>
        </p:txBody>
      </p:sp>
      <p:sp>
        <p:nvSpPr>
          <p:cNvPr id="4" name="Content Placeholder 3">
            <a:extLst>
              <a:ext uri="{FF2B5EF4-FFF2-40B4-BE49-F238E27FC236}">
                <a16:creationId xmlns:a16="http://schemas.microsoft.com/office/drawing/2014/main" id="{1CB34D6F-AF2B-2999-B2BB-55D08F865CEA}"/>
              </a:ext>
            </a:extLst>
          </p:cNvPr>
          <p:cNvSpPr>
            <a:spLocks noGrp="1"/>
          </p:cNvSpPr>
          <p:nvPr>
            <p:ph sz="half" idx="2"/>
          </p:nvPr>
        </p:nvSpPr>
        <p:spPr>
          <a:xfrm>
            <a:off x="838200" y="1700000"/>
            <a:ext cx="10515600" cy="4700000"/>
          </a:xfrm>
        </p:spPr>
        <p:txBody>
          <a:bodyPr vert="horz" lIns="91440" tIns="45720" rIns="91440" bIns="45720" rtlCol="0" anchor="t">
            <a:noAutofit/>
          </a:bodyPr>
          <a:lstStyle/>
          <a:p>
            <a:pPr>
              <a:spcAft>
                <a:spcPts val="600"/>
              </a:spcAft>
            </a:pPr>
            <a:r>
              <a:rPr lang="en-CA" noProof="0">
                <a:latin typeface="Roboto"/>
                <a:ea typeface="Roboto"/>
                <a:cs typeface="Roboto"/>
              </a:rPr>
              <a:t>Rejection is normal; most grant applications are rejected.</a:t>
            </a:r>
            <a:endParaRPr lang="en-CA" noProof="0">
              <a:cs typeface="Roboto Medium" panose="02000000000000000000" pitchFamily="2" charset="0"/>
            </a:endParaRPr>
          </a:p>
          <a:p>
            <a:pPr>
              <a:spcAft>
                <a:spcPts val="600"/>
              </a:spcAft>
              <a:buSzPct val="114999"/>
            </a:pPr>
            <a:r>
              <a:rPr lang="en-CA" noProof="0">
                <a:latin typeface="Roboto"/>
                <a:ea typeface="Roboto"/>
                <a:cs typeface="Roboto"/>
              </a:rPr>
              <a:t>Ask for feedback; some funders will provide this. </a:t>
            </a:r>
            <a:endParaRPr lang="en-CA" noProof="0">
              <a:cs typeface="Roboto Medium"/>
            </a:endParaRPr>
          </a:p>
          <a:p>
            <a:pPr>
              <a:spcAft>
                <a:spcPts val="600"/>
              </a:spcAft>
            </a:pPr>
            <a:r>
              <a:rPr lang="en-CA" noProof="0">
                <a:latin typeface="Roboto"/>
                <a:ea typeface="Roboto"/>
                <a:cs typeface="Roboto"/>
              </a:rPr>
              <a:t>Repurpose parts of your application to make future ones easier and faster.</a:t>
            </a:r>
          </a:p>
          <a:p>
            <a:pPr>
              <a:spcAft>
                <a:spcPts val="600"/>
              </a:spcAft>
            </a:pPr>
            <a:r>
              <a:rPr lang="en-CA" noProof="0">
                <a:latin typeface="Roboto"/>
                <a:ea typeface="Roboto"/>
                <a:cs typeface="Roboto"/>
              </a:rPr>
              <a:t>Continue to build the relationship; stay in touch with funders.</a:t>
            </a:r>
          </a:p>
        </p:txBody>
      </p:sp>
    </p:spTree>
    <p:extLst>
      <p:ext uri="{BB962C8B-B14F-4D97-AF65-F5344CB8AC3E}">
        <p14:creationId xmlns:p14="http://schemas.microsoft.com/office/powerpoint/2010/main" val="2050360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B73F5-280A-7B64-495E-02550488AD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807C3A-BF95-CA63-B7CA-B3279DC7E865}"/>
              </a:ext>
            </a:extLst>
          </p:cNvPr>
          <p:cNvSpPr>
            <a:spLocks noGrp="1"/>
          </p:cNvSpPr>
          <p:nvPr>
            <p:ph type="ctrTitle"/>
          </p:nvPr>
        </p:nvSpPr>
        <p:spPr>
          <a:xfrm>
            <a:off x="1527558" y="1370485"/>
            <a:ext cx="9144000" cy="2387600"/>
          </a:xfrm>
        </p:spPr>
        <p:txBody>
          <a:bodyPr/>
          <a:lstStyle/>
          <a:p>
            <a:r>
              <a:rPr lang="en-CA" noProof="0">
                <a:latin typeface="Roboto Black"/>
                <a:ea typeface="Roboto Black"/>
                <a:cs typeface="Roboto Black"/>
              </a:rPr>
              <a:t>Stories from successful projects </a:t>
            </a:r>
          </a:p>
        </p:txBody>
      </p:sp>
    </p:spTree>
    <p:extLst>
      <p:ext uri="{BB962C8B-B14F-4D97-AF65-F5344CB8AC3E}">
        <p14:creationId xmlns:p14="http://schemas.microsoft.com/office/powerpoint/2010/main" val="22071909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53B62-D2C3-A4E4-3BBB-EB04F46D8D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6013AD-5A73-5602-0BB0-73500960CC7D}"/>
              </a:ext>
            </a:extLst>
          </p:cNvPr>
          <p:cNvSpPr>
            <a:spLocks noGrp="1"/>
          </p:cNvSpPr>
          <p:nvPr>
            <p:ph type="title"/>
          </p:nvPr>
        </p:nvSpPr>
        <p:spPr>
          <a:xfrm>
            <a:off x="749852" y="690"/>
            <a:ext cx="7612839" cy="1678924"/>
          </a:xfrm>
        </p:spPr>
        <p:txBody>
          <a:bodyPr/>
          <a:lstStyle/>
          <a:p>
            <a:r>
              <a:rPr lang="en-CA" sz="4400" noProof="0">
                <a:latin typeface="Roboto Black"/>
                <a:ea typeface="Roboto Black"/>
                <a:cs typeface="Roboto Black"/>
              </a:rPr>
              <a:t>Large project: </a:t>
            </a:r>
            <a:br>
              <a:rPr lang="en-CA" sz="4400" noProof="0">
                <a:latin typeface="Roboto Black"/>
                <a:ea typeface="Roboto Black"/>
                <a:cs typeface="Roboto Black"/>
              </a:rPr>
            </a:br>
            <a:r>
              <a:rPr lang="en-CA" sz="4400" noProof="0">
                <a:latin typeface="Roboto Black"/>
                <a:ea typeface="Roboto Black"/>
                <a:cs typeface="Roboto Black"/>
              </a:rPr>
              <a:t>E-learning for all staff </a:t>
            </a:r>
            <a:endParaRPr lang="en-CA" sz="4400" noProof="0">
              <a:cs typeface="Roboto Black"/>
            </a:endParaRPr>
          </a:p>
        </p:txBody>
      </p:sp>
      <p:sp>
        <p:nvSpPr>
          <p:cNvPr id="9" name="Content Placeholder 8">
            <a:extLst>
              <a:ext uri="{FF2B5EF4-FFF2-40B4-BE49-F238E27FC236}">
                <a16:creationId xmlns:a16="http://schemas.microsoft.com/office/drawing/2014/main" id="{C839DBC7-BBAD-92CD-F2AB-690A1A5AD86E}"/>
              </a:ext>
            </a:extLst>
          </p:cNvPr>
          <p:cNvSpPr>
            <a:spLocks noGrp="1"/>
          </p:cNvSpPr>
          <p:nvPr>
            <p:ph idx="1"/>
          </p:nvPr>
        </p:nvSpPr>
        <p:spPr>
          <a:xfrm>
            <a:off x="418548" y="2157130"/>
            <a:ext cx="10318490" cy="4351338"/>
          </a:xfrm>
        </p:spPr>
        <p:txBody>
          <a:bodyPr vert="horz" lIns="91440" tIns="45720" rIns="91440" bIns="45720" rtlCol="0" anchor="t">
            <a:noAutofit/>
          </a:bodyPr>
          <a:lstStyle/>
          <a:p>
            <a:pPr>
              <a:spcAft>
                <a:spcPts val="600"/>
              </a:spcAft>
            </a:pPr>
            <a:r>
              <a:rPr lang="en-CA" sz="2000" b="1" noProof="0">
                <a:latin typeface="Roboto"/>
                <a:ea typeface="Roboto"/>
                <a:cs typeface="Roboto"/>
              </a:rPr>
              <a:t>Client: </a:t>
            </a:r>
            <a:r>
              <a:rPr lang="en-CA" sz="2000" noProof="0">
                <a:latin typeface="Roboto"/>
                <a:ea typeface="Roboto"/>
                <a:cs typeface="Roboto"/>
              </a:rPr>
              <a:t>Regional Government</a:t>
            </a:r>
          </a:p>
          <a:p>
            <a:pPr>
              <a:spcAft>
                <a:spcPts val="600"/>
              </a:spcAft>
              <a:buSzPct val="114999"/>
            </a:pPr>
            <a:r>
              <a:rPr lang="en-CA" sz="2000" b="1" noProof="0">
                <a:latin typeface="Roboto"/>
                <a:ea typeface="Roboto"/>
                <a:cs typeface="Roboto"/>
              </a:rPr>
              <a:t>Challenge: </a:t>
            </a:r>
            <a:r>
              <a:rPr lang="en-CA" sz="2000" noProof="0">
                <a:latin typeface="Roboto"/>
                <a:ea typeface="Roboto"/>
                <a:cs typeface="Roboto"/>
              </a:rPr>
              <a:t>Existing staff and future staff need common understanding of accessibility, at their own pace.</a:t>
            </a:r>
          </a:p>
          <a:p>
            <a:pPr>
              <a:spcAft>
                <a:spcPts val="600"/>
              </a:spcAft>
              <a:buSzPct val="114999"/>
            </a:pPr>
            <a:r>
              <a:rPr lang="en-CA" sz="2000" b="1" noProof="0">
                <a:latin typeface="Roboto"/>
                <a:ea typeface="Roboto"/>
                <a:cs typeface="Roboto"/>
              </a:rPr>
              <a:t>Our support: </a:t>
            </a:r>
            <a:r>
              <a:rPr lang="en-CA" sz="2000" noProof="0">
                <a:latin typeface="Roboto"/>
                <a:ea typeface="Roboto"/>
                <a:cs typeface="Roboto"/>
              </a:rPr>
              <a:t> Two-hour Foundations of Accessibility </a:t>
            </a:r>
            <a:r>
              <a:rPr kumimoji="0" lang="en-CA" sz="2000" b="0" i="0" u="none" strike="noStrike" kern="1200" cap="none" spc="0" normalizeH="0" baseline="0" noProof="0">
                <a:ln>
                  <a:noFill/>
                </a:ln>
                <a:solidFill>
                  <a:srgbClr val="0F0F0F"/>
                </a:solidFill>
                <a:effectLst/>
                <a:uLnTx/>
                <a:uFillTx/>
                <a:latin typeface="Roboto"/>
                <a:ea typeface="Roboto"/>
                <a:cs typeface="Roboto"/>
              </a:rPr>
              <a:t>session for all staff offered virtually and recorded. </a:t>
            </a:r>
            <a:endParaRPr lang="en-CA" sz="2000" noProof="0">
              <a:highlight>
                <a:srgbClr val="FFFF00"/>
              </a:highlight>
              <a:latin typeface="Roboto"/>
              <a:ea typeface="Roboto"/>
              <a:cs typeface="Roboto"/>
            </a:endParaRPr>
          </a:p>
          <a:p>
            <a:pPr>
              <a:spcAft>
                <a:spcPts val="600"/>
              </a:spcAft>
              <a:buSzPct val="114999"/>
            </a:pPr>
            <a:r>
              <a:rPr lang="en-CA" sz="2000" b="1" noProof="0">
                <a:solidFill>
                  <a:srgbClr val="000000"/>
                </a:solidFill>
                <a:latin typeface="Roboto"/>
                <a:ea typeface="Roboto Medium"/>
                <a:cs typeface="Roboto Medium"/>
              </a:rPr>
              <a:t>Budget range for similar scope</a:t>
            </a:r>
            <a:r>
              <a:rPr lang="en-CA" sz="2000" b="1" noProof="0">
                <a:solidFill>
                  <a:srgbClr val="0F0F0F"/>
                </a:solidFill>
                <a:latin typeface="Roboto"/>
                <a:ea typeface="Roboto"/>
                <a:cs typeface="Roboto"/>
              </a:rPr>
              <a:t>:</a:t>
            </a:r>
            <a:r>
              <a:rPr lang="en-CA" sz="2000" b="1" noProof="0">
                <a:latin typeface="Roboto"/>
                <a:ea typeface="Roboto"/>
                <a:cs typeface="Roboto"/>
              </a:rPr>
              <a:t> </a:t>
            </a:r>
            <a:r>
              <a:rPr lang="en-CA" sz="2000" noProof="0">
                <a:latin typeface="Roboto"/>
                <a:ea typeface="Roboto"/>
                <a:cs typeface="Roboto"/>
              </a:rPr>
              <a:t>$25,000 to $40,000</a:t>
            </a:r>
          </a:p>
          <a:p>
            <a:pPr marL="450850" marR="0" lvl="0" indent="-441325" algn="l" defTabSz="914400" rtl="0" eaLnBrk="1" fontAlgn="auto" latinLnBrk="0" hangingPunct="1">
              <a:lnSpc>
                <a:spcPct val="100000"/>
              </a:lnSpc>
              <a:spcBef>
                <a:spcPts val="600"/>
              </a:spcBef>
              <a:spcAft>
                <a:spcPts val="600"/>
              </a:spcAft>
              <a:buClr>
                <a:srgbClr val="5832E3"/>
              </a:buClr>
              <a:buSzPct val="114999"/>
              <a:buFont typeface="System Font Regular"/>
              <a:buChar char="➔"/>
              <a:tabLst/>
              <a:defRPr/>
            </a:pPr>
            <a:r>
              <a:rPr lang="en-CA" sz="2000" b="1" noProof="0">
                <a:latin typeface="Roboto"/>
                <a:ea typeface="Roboto"/>
                <a:cs typeface="Roboto"/>
              </a:rPr>
              <a:t>Details: </a:t>
            </a:r>
            <a:r>
              <a:rPr kumimoji="0" lang="en-CA" sz="2000" b="0" i="0" u="none" strike="noStrike" kern="1200" cap="none" spc="0" normalizeH="0" baseline="0" noProof="0">
                <a:ln>
                  <a:noFill/>
                </a:ln>
                <a:solidFill>
                  <a:srgbClr val="0F0F0F"/>
                </a:solidFill>
                <a:effectLst/>
                <a:uLnTx/>
                <a:uFillTx/>
                <a:latin typeface="Roboto"/>
                <a:ea typeface="Roboto"/>
                <a:cs typeface="Roboto"/>
              </a:rPr>
              <a:t>45-minute online course for existing staff and elected officials to understand key concepts, legislative requirements and perspectives of disabled community members</a:t>
            </a:r>
          </a:p>
          <a:p>
            <a:pPr>
              <a:spcAft>
                <a:spcPts val="600"/>
              </a:spcAft>
              <a:buSzPct val="114999"/>
            </a:pPr>
            <a:r>
              <a:rPr lang="en-CA" sz="2000" b="1" noProof="0">
                <a:latin typeface="Roboto"/>
                <a:ea typeface="Roboto"/>
                <a:cs typeface="Roboto"/>
              </a:rPr>
              <a:t>Impact: </a:t>
            </a:r>
            <a:r>
              <a:rPr lang="en-CA" sz="2000" noProof="0">
                <a:latin typeface="Roboto"/>
                <a:ea typeface="Roboto"/>
                <a:cs typeface="Roboto"/>
              </a:rPr>
              <a:t>Enduring learning opportunity that will ensure new staff and new elected officials can be brought up to speed on accessibility work.</a:t>
            </a:r>
          </a:p>
        </p:txBody>
      </p:sp>
      <p:pic>
        <p:nvPicPr>
          <p:cNvPr id="3" name="Picture 2" descr="Screen shot of the course welcome page called &quot;Accessibility Foundations: From Legislation to Action&quot;">
            <a:extLst>
              <a:ext uri="{FF2B5EF4-FFF2-40B4-BE49-F238E27FC236}">
                <a16:creationId xmlns:a16="http://schemas.microsoft.com/office/drawing/2014/main" id="{5E783F61-88A8-7E12-AE75-811621B3DB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99852" y="363191"/>
            <a:ext cx="4684644" cy="2122833"/>
          </a:xfrm>
          <a:prstGeom prst="rect">
            <a:avLst/>
          </a:prstGeom>
        </p:spPr>
      </p:pic>
    </p:spTree>
    <p:extLst>
      <p:ext uri="{BB962C8B-B14F-4D97-AF65-F5344CB8AC3E}">
        <p14:creationId xmlns:p14="http://schemas.microsoft.com/office/powerpoint/2010/main" val="1496819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a:extLst>
            <a:ext uri="{FF2B5EF4-FFF2-40B4-BE49-F238E27FC236}">
              <a16:creationId xmlns:a16="http://schemas.microsoft.com/office/drawing/2014/main" id="{DECF227E-CE62-3495-7B36-D0C8A7BECD8A}"/>
            </a:ext>
          </a:extLst>
        </p:cNvPr>
        <p:cNvGrpSpPr/>
        <p:nvPr/>
      </p:nvGrpSpPr>
      <p:grpSpPr>
        <a:xfrm>
          <a:off x="0" y="0"/>
          <a:ext cx="0" cy="0"/>
          <a:chOff x="0" y="0"/>
          <a:chExt cx="0" cy="0"/>
        </a:xfrm>
      </p:grpSpPr>
      <p:sp>
        <p:nvSpPr>
          <p:cNvPr id="130" name="Google Shape;130;g32cd083f760_0_36">
            <a:extLst>
              <a:ext uri="{FF2B5EF4-FFF2-40B4-BE49-F238E27FC236}">
                <a16:creationId xmlns:a16="http://schemas.microsoft.com/office/drawing/2014/main" id="{F6631A7B-9BDD-71F7-7A92-C32A3F9E62B6}"/>
              </a:ext>
            </a:extLst>
          </p:cNvPr>
          <p:cNvSpPr txBox="1">
            <a:spLocks noGrp="1"/>
          </p:cNvSpPr>
          <p:nvPr>
            <p:ph type="ctrTitle"/>
          </p:nvPr>
        </p:nvSpPr>
        <p:spPr>
          <a:xfrm>
            <a:off x="335025" y="58000"/>
            <a:ext cx="11326800" cy="1062000"/>
          </a:xfrm>
          <a:prstGeom prst="rect">
            <a:avLst/>
          </a:prstGeom>
          <a:noFill/>
          <a:ln>
            <a:noFill/>
          </a:ln>
        </p:spPr>
        <p:txBody>
          <a:bodyPr spcFirstLastPara="1" wrap="square" lIns="91425" tIns="45700" rIns="91425" bIns="45700" anchor="b" anchorCtr="0">
            <a:normAutofit/>
          </a:bodyPr>
          <a:lstStyle/>
          <a:p>
            <a:pPr algn="l">
              <a:buSzPts val="4000"/>
            </a:pPr>
            <a:r>
              <a:rPr lang="en-CA" sz="4000" b="1" noProof="0">
                <a:latin typeface="Atkinson Hyperlegible"/>
                <a:ea typeface="Atkinson Hyperlegible"/>
                <a:cs typeface="Atkinson Hyperlegible"/>
                <a:sym typeface="Atkinson Hyperlegible"/>
              </a:rPr>
              <a:t>About Easy Surf</a:t>
            </a:r>
          </a:p>
        </p:txBody>
      </p:sp>
      <p:sp>
        <p:nvSpPr>
          <p:cNvPr id="2" name="Google Shape;124;g32e7892c3c1_0_28">
            <a:extLst>
              <a:ext uri="{FF2B5EF4-FFF2-40B4-BE49-F238E27FC236}">
                <a16:creationId xmlns:a16="http://schemas.microsoft.com/office/drawing/2014/main" id="{8F31880A-7B5D-4DC7-0B99-2516ADF720DB}"/>
              </a:ext>
            </a:extLst>
          </p:cNvPr>
          <p:cNvSpPr txBox="1"/>
          <p:nvPr/>
        </p:nvSpPr>
        <p:spPr>
          <a:xfrm>
            <a:off x="335025" y="1388800"/>
            <a:ext cx="6831319" cy="564766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Char char="•"/>
              <a:tabLst/>
              <a:defRPr/>
            </a:pPr>
            <a:endParaRPr kumimoji="0" lang="en-CA" sz="700" b="0" i="0" u="none" strike="noStrike" kern="0" cap="none" spc="0" normalizeH="0" baseline="0" noProof="0">
              <a:ln>
                <a:noFill/>
              </a:ln>
              <a:solidFill>
                <a:srgbClr val="000000"/>
              </a:solidFill>
              <a:effectLst/>
              <a:uLnTx/>
              <a:uFillTx/>
              <a:latin typeface="Atkinson Hyperlegible" pitchFamily="2" charset="77"/>
              <a:ea typeface="Atkinson Hyperlegible"/>
              <a:cs typeface="Atkinson Hyperlegible"/>
              <a:sym typeface="Atkinson Hyperlegible"/>
            </a:endParaRPr>
          </a:p>
          <a:p>
            <a:pPr marL="101600" defTabSz="914400">
              <a:lnSpc>
                <a:spcPct val="150000"/>
              </a:lnSpc>
              <a:buClr>
                <a:srgbClr val="000000"/>
              </a:buClr>
              <a:buSzPts val="2000"/>
              <a:defRPr/>
            </a:pPr>
            <a:r>
              <a:rPr lang="en-CA" sz="2000" kern="0" noProof="0">
                <a:solidFill>
                  <a:srgbClr val="000000"/>
                </a:solidFill>
                <a:latin typeface="Atkinson Hyperlegible" pitchFamily="2" charset="77"/>
                <a:ea typeface="Atkinson Hyperlegible"/>
                <a:cs typeface="Atkinson Hyperlegible"/>
                <a:sym typeface="Atkinson Hyperlegible"/>
              </a:rPr>
              <a:t>Easy Surf is a disability-led digital accessibility consultancy based in Vancouver, BC. Our services are provided by </a:t>
            </a:r>
            <a:r>
              <a:rPr lang="en-CA" sz="2000" b="1" kern="0" noProof="0">
                <a:solidFill>
                  <a:srgbClr val="000000"/>
                </a:solidFill>
                <a:latin typeface="Atkinson Hyperlegible" pitchFamily="2" charset="77"/>
                <a:ea typeface="Atkinson Hyperlegible"/>
                <a:cs typeface="Atkinson Hyperlegible"/>
                <a:sym typeface="Atkinson Hyperlegible"/>
              </a:rPr>
              <a:t>people with disabilities.</a:t>
            </a:r>
            <a:endParaRPr lang="en-CA" sz="2000" kern="0" noProof="0">
              <a:solidFill>
                <a:srgbClr val="000000"/>
              </a:solidFill>
              <a:latin typeface="Atkinson Hyperlegible" pitchFamily="2" charset="77"/>
              <a:ea typeface="Atkinson Hyperlegible"/>
              <a:cs typeface="Atkinson Hyperlegible"/>
              <a:sym typeface="Atkinson Hyperlegible"/>
            </a:endParaRPr>
          </a:p>
          <a:p>
            <a:pPr marL="101600" lvl="0" defTabSz="914400">
              <a:lnSpc>
                <a:spcPct val="150000"/>
              </a:lnSpc>
              <a:buClr>
                <a:srgbClr val="000000"/>
              </a:buClr>
              <a:buSzPts val="2000"/>
              <a:defRPr/>
            </a:pPr>
            <a:endParaRPr lang="en-CA" sz="2000" b="1" kern="0" noProof="0">
              <a:solidFill>
                <a:srgbClr val="000000"/>
              </a:solidFill>
              <a:latin typeface="Atkinson Hyperlegible" pitchFamily="2" charset="77"/>
              <a:ea typeface="Atkinson Hyperlegible"/>
              <a:cs typeface="Atkinson Hyperlegible"/>
              <a:sym typeface="Atkinson Hyperlegible"/>
            </a:endParaRPr>
          </a:p>
          <a:p>
            <a:pPr marL="101600" lvl="0" defTabSz="914400">
              <a:lnSpc>
                <a:spcPct val="150000"/>
              </a:lnSpc>
              <a:buClr>
                <a:srgbClr val="000000"/>
              </a:buClr>
              <a:buSzPts val="2000"/>
              <a:defRPr/>
            </a:pPr>
            <a:r>
              <a:rPr lang="en-CA" sz="2000" b="1" kern="0" noProof="0">
                <a:solidFill>
                  <a:srgbClr val="000000"/>
                </a:solidFill>
                <a:latin typeface="Atkinson Hyperlegible" pitchFamily="2" charset="77"/>
                <a:ea typeface="Atkinson Hyperlegible"/>
                <a:cs typeface="Atkinson Hyperlegible"/>
                <a:sym typeface="Atkinson Hyperlegible"/>
              </a:rPr>
              <a:t>Our core services are:</a:t>
            </a:r>
          </a:p>
          <a:p>
            <a:pPr marL="444500" lvl="0" indent="-342900" defTabSz="914400">
              <a:lnSpc>
                <a:spcPct val="150000"/>
              </a:lnSpc>
              <a:buClr>
                <a:srgbClr val="000000"/>
              </a:buClr>
              <a:buSzPts val="2000"/>
              <a:buFont typeface="Arial" panose="020B0604020202020204" pitchFamily="34" charset="0"/>
              <a:buChar char="•"/>
              <a:defRPr/>
            </a:pPr>
            <a:r>
              <a:rPr kumimoji="0" lang="en-CA" sz="2000" b="0" i="0" u="none" strike="noStrike" kern="0" cap="none" spc="0" normalizeH="0" baseline="0" noProof="0">
                <a:ln>
                  <a:noFill/>
                </a:ln>
                <a:solidFill>
                  <a:srgbClr val="000000"/>
                </a:solidFill>
                <a:effectLst/>
                <a:uLnTx/>
                <a:uFillTx/>
                <a:latin typeface="Atkinson Hyperlegible" pitchFamily="2" charset="77"/>
                <a:ea typeface="Atkinson Hyperlegible"/>
                <a:cs typeface="Atkinson Hyperlegible"/>
                <a:sym typeface="Atkinson Hyperlegible"/>
              </a:rPr>
              <a:t>W</a:t>
            </a:r>
            <a:r>
              <a:rPr lang="en-CA" sz="2000" kern="0" noProof="0">
                <a:solidFill>
                  <a:srgbClr val="000000"/>
                </a:solidFill>
                <a:latin typeface="Atkinson Hyperlegible" pitchFamily="2" charset="77"/>
                <a:ea typeface="Atkinson Hyperlegible"/>
                <a:cs typeface="Atkinson Hyperlegible"/>
                <a:sym typeface="Atkinson Hyperlegible"/>
              </a:rPr>
              <a:t>ebsite development and design</a:t>
            </a:r>
          </a:p>
          <a:p>
            <a:pPr marL="444500" indent="-342900" defTabSz="914400">
              <a:lnSpc>
                <a:spcPct val="150000"/>
              </a:lnSpc>
              <a:buClr>
                <a:srgbClr val="000000"/>
              </a:buClr>
              <a:buSzPts val="2000"/>
              <a:buFont typeface="Arial" panose="020B0604020202020204" pitchFamily="34" charset="0"/>
              <a:buChar char="•"/>
              <a:defRPr/>
            </a:pPr>
            <a:r>
              <a:rPr lang="en-CA" sz="2000" kern="0" noProof="0">
                <a:solidFill>
                  <a:srgbClr val="000000"/>
                </a:solidFill>
                <a:latin typeface="Atkinson Hyperlegible" pitchFamily="2" charset="77"/>
                <a:ea typeface="Atkinson Hyperlegible"/>
                <a:cs typeface="Atkinson Hyperlegible"/>
                <a:sym typeface="Atkinson Hyperlegible"/>
              </a:rPr>
              <a:t>Website accessibility auditing</a:t>
            </a:r>
          </a:p>
          <a:p>
            <a:pPr marL="444500" lvl="0" indent="-342900" defTabSz="914400">
              <a:lnSpc>
                <a:spcPct val="150000"/>
              </a:lnSpc>
              <a:buClr>
                <a:srgbClr val="000000"/>
              </a:buClr>
              <a:buSzPts val="2000"/>
              <a:buFont typeface="Arial" panose="020B0604020202020204" pitchFamily="34" charset="0"/>
              <a:buChar char="•"/>
              <a:defRPr/>
            </a:pPr>
            <a:r>
              <a:rPr kumimoji="0" lang="en-CA" sz="2000" b="0" i="0" u="none" strike="noStrike" kern="0" cap="none" spc="0" normalizeH="0" baseline="0" noProof="0">
                <a:ln>
                  <a:noFill/>
                </a:ln>
                <a:solidFill>
                  <a:srgbClr val="000000"/>
                </a:solidFill>
                <a:effectLst/>
                <a:uLnTx/>
                <a:uFillTx/>
                <a:latin typeface="Atkinson Hyperlegible" pitchFamily="2" charset="77"/>
                <a:ea typeface="Atkinson Hyperlegible"/>
                <a:cs typeface="Atkinson Hyperlegible"/>
                <a:sym typeface="Atkinson Hyperlegible"/>
              </a:rPr>
              <a:t>Document accessibility</a:t>
            </a:r>
          </a:p>
          <a:p>
            <a:pPr marL="101600" lvl="0" defTabSz="914400">
              <a:lnSpc>
                <a:spcPct val="150000"/>
              </a:lnSpc>
              <a:buClr>
                <a:srgbClr val="000000"/>
              </a:buClr>
              <a:buSzPts val="2000"/>
              <a:defRPr/>
            </a:pPr>
            <a:endParaRPr lang="en-CA" sz="2000" kern="0" noProof="0">
              <a:solidFill>
                <a:srgbClr val="000000"/>
              </a:solidFill>
              <a:latin typeface="Atkinson Hyperlegible" pitchFamily="2" charset="77"/>
              <a:ea typeface="Atkinson Hyperlegible"/>
              <a:cs typeface="Atkinson Hyperlegible"/>
              <a:sym typeface="Atkinson Hyperlegible"/>
            </a:endParaRPr>
          </a:p>
          <a:p>
            <a:pPr marL="101600" lvl="0" defTabSz="914400">
              <a:lnSpc>
                <a:spcPct val="150000"/>
              </a:lnSpc>
              <a:buClr>
                <a:srgbClr val="000000"/>
              </a:buClr>
              <a:buSzPts val="2000"/>
              <a:defRPr/>
            </a:pPr>
            <a:r>
              <a:rPr kumimoji="0" lang="en-CA" sz="2000" i="0" u="none" strike="noStrike" kern="0" cap="none" spc="0" normalizeH="0" baseline="0" noProof="0">
                <a:ln>
                  <a:noFill/>
                </a:ln>
                <a:solidFill>
                  <a:srgbClr val="000000"/>
                </a:solidFill>
                <a:effectLst/>
                <a:uLnTx/>
                <a:uFillTx/>
                <a:latin typeface="Atkinson Hyperlegible" pitchFamily="2" charset="77"/>
                <a:ea typeface="Atkinson Hyperlegible"/>
                <a:cs typeface="Atkinson Hyperlegible"/>
                <a:sym typeface="Atkinson Hyperlegible"/>
              </a:rPr>
              <a:t>V</a:t>
            </a:r>
            <a:r>
              <a:rPr lang="en-CA" sz="2000" kern="0" noProof="0">
                <a:solidFill>
                  <a:srgbClr val="000000"/>
                </a:solidFill>
                <a:latin typeface="Atkinson Hyperlegible" pitchFamily="2" charset="77"/>
                <a:ea typeface="Atkinson Hyperlegible"/>
                <a:cs typeface="Atkinson Hyperlegible"/>
                <a:sym typeface="Atkinson Hyperlegible"/>
              </a:rPr>
              <a:t>isit our </a:t>
            </a:r>
            <a:r>
              <a:rPr lang="en-CA" sz="2000" kern="0" noProof="0">
                <a:solidFill>
                  <a:srgbClr val="000000"/>
                </a:solidFill>
                <a:latin typeface="Atkinson Hyperlegible" pitchFamily="2" charset="77"/>
                <a:ea typeface="Atkinson Hyperlegible"/>
                <a:cs typeface="Atkinson Hyperlegible"/>
                <a:sym typeface="Atkinson Hyperlegible"/>
                <a:hlinkClick r:id="rId3"/>
              </a:rPr>
              <a:t>website</a:t>
            </a:r>
            <a:r>
              <a:rPr lang="en-CA" sz="2000" kern="0" noProof="0">
                <a:solidFill>
                  <a:srgbClr val="000000"/>
                </a:solidFill>
                <a:latin typeface="Atkinson Hyperlegible" pitchFamily="2" charset="77"/>
                <a:ea typeface="Atkinson Hyperlegible"/>
                <a:cs typeface="Atkinson Hyperlegible"/>
                <a:sym typeface="Atkinson Hyperlegible"/>
              </a:rPr>
              <a:t> and follow us on </a:t>
            </a:r>
            <a:r>
              <a:rPr lang="en-CA" sz="2000" kern="0" noProof="0">
                <a:solidFill>
                  <a:srgbClr val="000000"/>
                </a:solidFill>
                <a:latin typeface="Atkinson Hyperlegible" pitchFamily="2" charset="77"/>
                <a:ea typeface="Atkinson Hyperlegible"/>
                <a:cs typeface="Atkinson Hyperlegible"/>
                <a:sym typeface="Atkinson Hyperlegible"/>
                <a:hlinkClick r:id="rId4"/>
              </a:rPr>
              <a:t>LinkedIn</a:t>
            </a:r>
            <a:r>
              <a:rPr lang="en-CA" sz="2000" kern="0" noProof="0">
                <a:solidFill>
                  <a:srgbClr val="000000"/>
                </a:solidFill>
                <a:latin typeface="Atkinson Hyperlegible" pitchFamily="2" charset="77"/>
                <a:ea typeface="Atkinson Hyperlegible"/>
                <a:cs typeface="Atkinson Hyperlegible"/>
                <a:sym typeface="Atkinson Hyperlegible"/>
              </a:rPr>
              <a:t> to learn more! </a:t>
            </a:r>
            <a:endParaRPr kumimoji="0" lang="en-CA" sz="2000" i="0" u="none" strike="noStrike" kern="0" cap="none" spc="0" normalizeH="0" baseline="0" noProof="0">
              <a:ln>
                <a:noFill/>
              </a:ln>
              <a:solidFill>
                <a:srgbClr val="000000"/>
              </a:solidFill>
              <a:effectLst/>
              <a:uLnTx/>
              <a:uFillTx/>
              <a:latin typeface="Atkinson Hyperlegible" pitchFamily="2" charset="77"/>
              <a:ea typeface="Atkinson Hyperlegible"/>
              <a:cs typeface="Atkinson Hyperlegible"/>
              <a:sym typeface="Arial"/>
            </a:endParaRPr>
          </a:p>
          <a:p>
            <a:pPr marL="457200" marR="0" lvl="0" indent="-355600" algn="l" defTabSz="914400" rtl="0" eaLnBrk="1" fontAlgn="auto" latinLnBrk="0" hangingPunct="1">
              <a:lnSpc>
                <a:spcPct val="150000"/>
              </a:lnSpc>
              <a:spcBef>
                <a:spcPts val="0"/>
              </a:spcBef>
              <a:spcAft>
                <a:spcPts val="0"/>
              </a:spcAft>
              <a:buClr>
                <a:srgbClr val="000000"/>
              </a:buClr>
              <a:buSzPts val="2000"/>
              <a:buFont typeface="Atkinson Hyperlegible"/>
              <a:buChar char="●"/>
              <a:tabLst/>
              <a:defRPr/>
            </a:pPr>
            <a:endParaRPr kumimoji="0" lang="en-CA" sz="1800" b="0" i="0" u="none" strike="noStrike" kern="0" cap="none" spc="0" normalizeH="0" baseline="0" noProof="0">
              <a:ln>
                <a:noFill/>
              </a:ln>
              <a:solidFill>
                <a:srgbClr val="000000"/>
              </a:solidFill>
              <a:effectLst/>
              <a:uLnTx/>
              <a:uFillTx/>
              <a:latin typeface="Atkinson Hyperlegible" pitchFamily="2" charset="77"/>
              <a:ea typeface="Atkinson Hyperlegible"/>
              <a:cs typeface="Atkinson Hyperlegible"/>
              <a:sym typeface="Atkinson Hyperlegible"/>
            </a:endParaRPr>
          </a:p>
          <a:p>
            <a:pPr marL="457200" marR="0" lvl="0" indent="-355600" algn="l" defTabSz="914400" rtl="0" eaLnBrk="1" fontAlgn="auto" latinLnBrk="0" hangingPunct="1">
              <a:lnSpc>
                <a:spcPct val="150000"/>
              </a:lnSpc>
              <a:spcBef>
                <a:spcPts val="0"/>
              </a:spcBef>
              <a:spcAft>
                <a:spcPts val="0"/>
              </a:spcAft>
              <a:buClr>
                <a:srgbClr val="000000"/>
              </a:buClr>
              <a:buSzPts val="2000"/>
              <a:buFont typeface="Atkinson Hyperlegible"/>
              <a:buChar char="●"/>
              <a:tabLst/>
              <a:defRPr/>
            </a:pPr>
            <a:endParaRPr kumimoji="0" lang="en-CA" sz="1800" b="0" i="0" u="none" strike="noStrike" kern="0" cap="none" spc="0" normalizeH="0" baseline="0" noProof="0">
              <a:ln>
                <a:noFill/>
              </a:ln>
              <a:solidFill>
                <a:srgbClr val="000000"/>
              </a:solidFill>
              <a:effectLst/>
              <a:uLnTx/>
              <a:uFillTx/>
              <a:latin typeface="Atkinson Hyperlegible" pitchFamily="2" charset="77"/>
              <a:ea typeface="Atkinson Hyperlegible"/>
              <a:cs typeface="Atkinson Hyperlegible"/>
              <a:sym typeface="Arial"/>
            </a:endParaRPr>
          </a:p>
        </p:txBody>
      </p:sp>
      <p:pic>
        <p:nvPicPr>
          <p:cNvPr id="5" name="Picture 4" descr="Laetitia, Noah, Tamara and her service dog Patience in front of the Kitsilano accessible beach mat in Vancouver.">
            <a:extLst>
              <a:ext uri="{FF2B5EF4-FFF2-40B4-BE49-F238E27FC236}">
                <a16:creationId xmlns:a16="http://schemas.microsoft.com/office/drawing/2014/main" id="{7A105161-BF34-5417-0421-7A406033176B}"/>
              </a:ext>
            </a:extLst>
          </p:cNvPr>
          <p:cNvPicPr preferRelativeResize="0">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7496528" y="1568302"/>
            <a:ext cx="4040372" cy="3721396"/>
          </a:xfrm>
          <a:prstGeom prst="rect">
            <a:avLst/>
          </a:prstGeom>
          <a:effectLst>
            <a:outerShdw blurRad="50800" dist="38100" dir="8100000" algn="tr" rotWithShape="0">
              <a:prstClr val="black">
                <a:alpha val="40000"/>
              </a:prstClr>
            </a:outerShdw>
          </a:effectLst>
        </p:spPr>
      </p:pic>
      <p:pic>
        <p:nvPicPr>
          <p:cNvPr id="3" name="Picture 2" descr="Easy Surf logo">
            <a:extLst>
              <a:ext uri="{FF2B5EF4-FFF2-40B4-BE49-F238E27FC236}">
                <a16:creationId xmlns:a16="http://schemas.microsoft.com/office/drawing/2014/main" id="{37109F06-A730-1041-22C6-E55F459EF83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01286" y="5980011"/>
            <a:ext cx="2210503" cy="591238"/>
          </a:xfrm>
          <a:prstGeom prst="rect">
            <a:avLst/>
          </a:prstGeom>
        </p:spPr>
      </p:pic>
    </p:spTree>
    <p:extLst>
      <p:ext uri="{BB962C8B-B14F-4D97-AF65-F5344CB8AC3E}">
        <p14:creationId xmlns:p14="http://schemas.microsoft.com/office/powerpoint/2010/main" val="2470651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9">
          <a:extLst>
            <a:ext uri="{FF2B5EF4-FFF2-40B4-BE49-F238E27FC236}">
              <a16:creationId xmlns:a16="http://schemas.microsoft.com/office/drawing/2014/main" id="{6B2AD356-FAF8-3197-15A2-F2601245E171}"/>
            </a:ext>
          </a:extLst>
        </p:cNvPr>
        <p:cNvGrpSpPr/>
        <p:nvPr/>
      </p:nvGrpSpPr>
      <p:grpSpPr>
        <a:xfrm>
          <a:off x="0" y="0"/>
          <a:ext cx="0" cy="0"/>
          <a:chOff x="0" y="0"/>
          <a:chExt cx="0" cy="0"/>
        </a:xfrm>
      </p:grpSpPr>
      <p:sp>
        <p:nvSpPr>
          <p:cNvPr id="130" name="Google Shape;130;g32cd083f760_0_36">
            <a:extLst>
              <a:ext uri="{FF2B5EF4-FFF2-40B4-BE49-F238E27FC236}">
                <a16:creationId xmlns:a16="http://schemas.microsoft.com/office/drawing/2014/main" id="{B802A408-595A-38DB-40B6-88689A5BDD7F}"/>
              </a:ext>
            </a:extLst>
          </p:cNvPr>
          <p:cNvSpPr txBox="1">
            <a:spLocks noGrp="1"/>
          </p:cNvSpPr>
          <p:nvPr>
            <p:ph type="ctrTitle"/>
          </p:nvPr>
        </p:nvSpPr>
        <p:spPr>
          <a:xfrm>
            <a:off x="335025" y="58000"/>
            <a:ext cx="11326800" cy="1062000"/>
          </a:xfrm>
          <a:prstGeom prst="rect">
            <a:avLst/>
          </a:prstGeom>
          <a:noFill/>
          <a:ln>
            <a:noFill/>
          </a:ln>
        </p:spPr>
        <p:txBody>
          <a:bodyPr spcFirstLastPara="1" wrap="square" lIns="91425" tIns="45700" rIns="91425" bIns="45700" anchor="b" anchorCtr="0">
            <a:normAutofit/>
          </a:bodyPr>
          <a:lstStyle/>
          <a:p>
            <a:pPr algn="l">
              <a:buSzPts val="4000"/>
            </a:pPr>
            <a:r>
              <a:rPr lang="en-CA" sz="4000" b="1" noProof="0">
                <a:latin typeface="Atkinson Hyperlegible"/>
                <a:ea typeface="Atkinson Hyperlegible"/>
                <a:cs typeface="Atkinson Hyperlegible"/>
                <a:sym typeface="Atkinson Hyperlegible"/>
              </a:rPr>
              <a:t>Large project: NDMS rebuild</a:t>
            </a:r>
          </a:p>
        </p:txBody>
      </p:sp>
      <p:pic>
        <p:nvPicPr>
          <p:cNvPr id="9" name="Picture 8" descr="NDMS Logo">
            <a:extLst>
              <a:ext uri="{FF2B5EF4-FFF2-40B4-BE49-F238E27FC236}">
                <a16:creationId xmlns:a16="http://schemas.microsoft.com/office/drawing/2014/main" id="{BDF386D9-53E9-673B-B8EF-0FDD9358B12A}"/>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54503" y="246620"/>
            <a:ext cx="3549650" cy="1142180"/>
          </a:xfrm>
          <a:prstGeom prst="rect">
            <a:avLst/>
          </a:prstGeom>
        </p:spPr>
      </p:pic>
      <p:sp>
        <p:nvSpPr>
          <p:cNvPr id="2" name="Google Shape;124;g32e7892c3c1_0_28">
            <a:extLst>
              <a:ext uri="{FF2B5EF4-FFF2-40B4-BE49-F238E27FC236}">
                <a16:creationId xmlns:a16="http://schemas.microsoft.com/office/drawing/2014/main" id="{2C4E5AF3-E01C-4353-3DD6-4728F6A09EE9}"/>
              </a:ext>
            </a:extLst>
          </p:cNvPr>
          <p:cNvSpPr txBox="1"/>
          <p:nvPr/>
        </p:nvSpPr>
        <p:spPr>
          <a:xfrm>
            <a:off x="335026" y="1388800"/>
            <a:ext cx="6176985" cy="58784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Char char="•"/>
              <a:tabLst/>
              <a:defRPr/>
            </a:pPr>
            <a:endParaRPr kumimoji="0" lang="en-CA" sz="700" b="0" i="0" u="none" strike="noStrike" kern="0" cap="none" spc="0" normalizeH="0" baseline="0" noProof="0">
              <a:ln>
                <a:noFill/>
              </a:ln>
              <a:solidFill>
                <a:srgbClr val="000000"/>
              </a:solidFill>
              <a:effectLst/>
              <a:uLnTx/>
              <a:uFillTx/>
              <a:latin typeface="Helvetica Neue"/>
              <a:ea typeface="Atkinson Hyperlegible"/>
              <a:cs typeface="Atkinson Hyperlegible"/>
              <a:sym typeface="Atkinson Hyperlegible"/>
            </a:endParaRPr>
          </a:p>
          <a:p>
            <a:pPr marL="457200" marR="0" lvl="0" indent="-355600" algn="l" defTabSz="914400" rtl="0" eaLnBrk="1" fontAlgn="auto" latinLnBrk="0" hangingPunct="1">
              <a:lnSpc>
                <a:spcPct val="150000"/>
              </a:lnSpc>
              <a:spcBef>
                <a:spcPts val="0"/>
              </a:spcBef>
              <a:spcAft>
                <a:spcPts val="0"/>
              </a:spcAft>
              <a:buClr>
                <a:srgbClr val="000000"/>
              </a:buClr>
              <a:buSzPts val="2000"/>
              <a:buFont typeface="Atkinson Hyperlegible"/>
              <a:buChar char="●"/>
              <a:tabLst/>
              <a:defRPr/>
            </a:pPr>
            <a:r>
              <a:rPr kumimoji="0" lang="en-CA" sz="2000" b="1" i="0" u="none" strike="noStrike" kern="0" cap="none" spc="0" normalizeH="0" baseline="0" noProof="0">
                <a:ln>
                  <a:noFill/>
                </a:ln>
                <a:solidFill>
                  <a:srgbClr val="000000"/>
                </a:solidFill>
                <a:effectLst/>
                <a:uLnTx/>
                <a:uFillTx/>
                <a:latin typeface="Atkinson Hyperlegible"/>
                <a:ea typeface="Atkinson Hyperlegible"/>
                <a:cs typeface="Atkinson Hyperlegible"/>
                <a:sym typeface="Atkinson Hyperlegible"/>
              </a:rPr>
              <a:t>Project details: </a:t>
            </a:r>
            <a:r>
              <a:rPr kumimoji="0" lang="en-CA" sz="2000" b="0" i="0" u="none" strike="noStrike" kern="0" cap="none" spc="0" normalizeH="0" baseline="0" noProof="0">
                <a:ln>
                  <a:noFill/>
                </a:ln>
                <a:solidFill>
                  <a:srgbClr val="000000"/>
                </a:solidFill>
                <a:effectLst/>
                <a:uLnTx/>
                <a:uFillTx/>
                <a:latin typeface="Atkinson Hyperlegible"/>
                <a:ea typeface="Atkinson Hyperlegible"/>
                <a:cs typeface="Atkinson Hyperlegible"/>
                <a:sym typeface="Atkinson Hyperlegible"/>
              </a:rPr>
              <a:t>WordPress web development, design, accessibility testing, training</a:t>
            </a:r>
          </a:p>
          <a:p>
            <a:pPr marL="457200" marR="0" lvl="0" indent="-355600" algn="l" defTabSz="914400" rtl="0" eaLnBrk="1" fontAlgn="auto" latinLnBrk="0" hangingPunct="1">
              <a:lnSpc>
                <a:spcPct val="150000"/>
              </a:lnSpc>
              <a:spcBef>
                <a:spcPts val="0"/>
              </a:spcBef>
              <a:spcAft>
                <a:spcPts val="0"/>
              </a:spcAft>
              <a:buClr>
                <a:srgbClr val="000000"/>
              </a:buClr>
              <a:buSzPts val="2000"/>
              <a:buFont typeface="Atkinson Hyperlegible"/>
              <a:buChar char="●"/>
              <a:tabLst/>
              <a:defRPr/>
            </a:pPr>
            <a:r>
              <a:rPr kumimoji="0" lang="en-CA" sz="2000" b="1" i="0" u="none" strike="noStrike" kern="0" cap="none" spc="0" normalizeH="0" baseline="0" noProof="0">
                <a:ln>
                  <a:noFill/>
                </a:ln>
                <a:solidFill>
                  <a:srgbClr val="000000"/>
                </a:solidFill>
                <a:effectLst/>
                <a:uLnTx/>
                <a:uFillTx/>
                <a:latin typeface="Atkinson Hyperlegible"/>
                <a:ea typeface="Atkinson Hyperlegible"/>
                <a:cs typeface="Atkinson Hyperlegible"/>
                <a:sym typeface="Atkinson Hyperlegible"/>
              </a:rPr>
              <a:t>Budget range for similar scope:         </a:t>
            </a:r>
          </a:p>
          <a:p>
            <a:pPr marL="914400" marR="0" lvl="1" indent="-355600" algn="l" defTabSz="914400" rtl="0" eaLnBrk="1" fontAlgn="auto" latinLnBrk="0" hangingPunct="1">
              <a:lnSpc>
                <a:spcPct val="150000"/>
              </a:lnSpc>
              <a:spcBef>
                <a:spcPts val="0"/>
              </a:spcBef>
              <a:spcAft>
                <a:spcPts val="0"/>
              </a:spcAft>
              <a:buClr>
                <a:srgbClr val="000000"/>
              </a:buClr>
              <a:buSzPts val="2000"/>
              <a:buFont typeface="Atkinson Hyperlegible"/>
              <a:buChar char="●"/>
              <a:tabLst/>
              <a:defRPr/>
            </a:pPr>
            <a:r>
              <a:rPr kumimoji="0" lang="en-CA" sz="2000" b="0" i="0" u="none" strike="noStrike" kern="0" cap="none" spc="0" normalizeH="0" baseline="0" noProof="0">
                <a:uLnTx/>
                <a:uFillTx/>
                <a:latin typeface="Atkinson Hyperlegible"/>
                <a:ea typeface="Atkinson Hyperlegible"/>
                <a:cs typeface="Atkinson Hyperlegible"/>
                <a:sym typeface="Atkinson Hyperlegible"/>
              </a:rPr>
              <a:t>$15,000 to $30,000</a:t>
            </a:r>
          </a:p>
          <a:p>
            <a:pPr marL="457200" marR="0" lvl="0" indent="-355600" algn="l" defTabSz="914400" rtl="0" eaLnBrk="1" fontAlgn="auto" latinLnBrk="0" hangingPunct="1">
              <a:lnSpc>
                <a:spcPct val="150000"/>
              </a:lnSpc>
              <a:spcBef>
                <a:spcPts val="0"/>
              </a:spcBef>
              <a:spcAft>
                <a:spcPts val="0"/>
              </a:spcAft>
              <a:buClr>
                <a:srgbClr val="000000"/>
              </a:buClr>
              <a:buSzPts val="2000"/>
              <a:buFont typeface="Atkinson Hyperlegible"/>
              <a:buChar char="●"/>
              <a:tabLst/>
              <a:defRPr/>
            </a:pPr>
            <a:r>
              <a:rPr kumimoji="0" lang="en-CA" sz="2000" b="1" i="0" u="none" strike="noStrike" kern="0" cap="none" spc="0" normalizeH="0" baseline="0" noProof="0">
                <a:ln>
                  <a:noFill/>
                </a:ln>
                <a:solidFill>
                  <a:srgbClr val="000000"/>
                </a:solidFill>
                <a:effectLst/>
                <a:uLnTx/>
                <a:uFillTx/>
                <a:latin typeface="Atkinson Hyperlegible"/>
                <a:ea typeface="Atkinson Hyperlegible"/>
                <a:cs typeface="Atkinson Hyperlegible"/>
                <a:sym typeface="Atkinson Hyperlegible"/>
              </a:rPr>
              <a:t>Impact: </a:t>
            </a:r>
          </a:p>
          <a:p>
            <a:pPr marL="914400" marR="0" lvl="1" indent="-355600" algn="l" defTabSz="914400" rtl="0" eaLnBrk="1" fontAlgn="auto" latinLnBrk="0" hangingPunct="1">
              <a:lnSpc>
                <a:spcPct val="150000"/>
              </a:lnSpc>
              <a:spcBef>
                <a:spcPts val="0"/>
              </a:spcBef>
              <a:spcAft>
                <a:spcPts val="0"/>
              </a:spcAft>
              <a:buClr>
                <a:srgbClr val="000000"/>
              </a:buClr>
              <a:buSzPts val="2000"/>
              <a:buFont typeface="Atkinson Hyperlegible"/>
              <a:buChar char="●"/>
              <a:tabLst/>
              <a:defRPr/>
            </a:pPr>
            <a:r>
              <a:rPr kumimoji="0" lang="en-CA" sz="1800" b="0" i="0" u="none" strike="noStrike" kern="1200" cap="none" spc="0" normalizeH="0" baseline="0" noProof="0">
                <a:ln>
                  <a:noFill/>
                </a:ln>
                <a:solidFill>
                  <a:srgbClr val="000000"/>
                </a:solidFill>
                <a:effectLst/>
                <a:uLnTx/>
                <a:uFillTx/>
                <a:latin typeface="Arial"/>
                <a:ea typeface="+mn-ea"/>
                <a:cs typeface="+mn-cs"/>
              </a:rPr>
              <a:t>WCAG 2.2 AA conforming website</a:t>
            </a:r>
          </a:p>
          <a:p>
            <a:pPr marL="914400" marR="0" lvl="1" indent="-355600" algn="l" defTabSz="914400" rtl="0" eaLnBrk="1" fontAlgn="auto" latinLnBrk="0" hangingPunct="1">
              <a:lnSpc>
                <a:spcPct val="150000"/>
              </a:lnSpc>
              <a:spcBef>
                <a:spcPts val="0"/>
              </a:spcBef>
              <a:spcAft>
                <a:spcPts val="0"/>
              </a:spcAft>
              <a:buClr>
                <a:srgbClr val="000000"/>
              </a:buClr>
              <a:buSzPts val="2000"/>
              <a:buFont typeface="Atkinson Hyperlegible"/>
              <a:buChar char="●"/>
              <a:tabLst/>
              <a:defRPr/>
            </a:pPr>
            <a:r>
              <a:rPr kumimoji="0" lang="en-CA" sz="1800" b="0" i="0" u="none" strike="noStrike" kern="1200" cap="none" spc="0" normalizeH="0" baseline="0" noProof="0">
                <a:ln>
                  <a:noFill/>
                </a:ln>
                <a:solidFill>
                  <a:srgbClr val="000000"/>
                </a:solidFill>
                <a:effectLst/>
                <a:uLnTx/>
                <a:uFillTx/>
                <a:latin typeface="Arial"/>
                <a:ea typeface="+mn-ea"/>
                <a:cs typeface="+mn-cs"/>
              </a:rPr>
              <a:t>Easier to navigate and find resources </a:t>
            </a:r>
          </a:p>
          <a:p>
            <a:pPr marL="914400" marR="0" lvl="1" indent="-355600" algn="l" defTabSz="914400" rtl="0" eaLnBrk="1" fontAlgn="auto" latinLnBrk="0" hangingPunct="1">
              <a:lnSpc>
                <a:spcPct val="150000"/>
              </a:lnSpc>
              <a:spcBef>
                <a:spcPts val="0"/>
              </a:spcBef>
              <a:spcAft>
                <a:spcPts val="0"/>
              </a:spcAft>
              <a:buClr>
                <a:srgbClr val="000000"/>
              </a:buClr>
              <a:buSzPts val="2000"/>
              <a:buFont typeface="Atkinson Hyperlegible"/>
              <a:buChar char="●"/>
              <a:tabLst/>
              <a:defRPr/>
            </a:pPr>
            <a:r>
              <a:rPr kumimoji="0" lang="en-CA" sz="1800" b="0" i="0" u="none" strike="noStrike" kern="1200" cap="none" spc="0" normalizeH="0" baseline="0" noProof="0">
                <a:ln>
                  <a:noFill/>
                </a:ln>
                <a:solidFill>
                  <a:srgbClr val="000000"/>
                </a:solidFill>
                <a:effectLst/>
                <a:uLnTx/>
                <a:uFillTx/>
                <a:latin typeface="Arial"/>
                <a:ea typeface="+mn-ea"/>
                <a:cs typeface="+mn-cs"/>
              </a:rPr>
              <a:t>Design organizes content without overwhelming</a:t>
            </a:r>
          </a:p>
          <a:p>
            <a:pPr marL="558800" marR="0" lvl="1" indent="0" algn="l" defTabSz="914400" rtl="0" eaLnBrk="1" fontAlgn="auto" latinLnBrk="0" hangingPunct="1">
              <a:lnSpc>
                <a:spcPct val="150000"/>
              </a:lnSpc>
              <a:spcBef>
                <a:spcPts val="0"/>
              </a:spcBef>
              <a:spcAft>
                <a:spcPts val="0"/>
              </a:spcAft>
              <a:buClr>
                <a:srgbClr val="000000"/>
              </a:buClr>
              <a:buSzPts val="2000"/>
              <a:buFontTx/>
              <a:buNone/>
              <a:tabLst/>
              <a:defRPr/>
            </a:pPr>
            <a:endParaRPr kumimoji="0" lang="en-CA" sz="1800" b="0" i="0" u="none" strike="noStrike" kern="1200" cap="none" spc="0" normalizeH="0" baseline="0" noProof="0">
              <a:ln>
                <a:noFill/>
              </a:ln>
              <a:solidFill>
                <a:srgbClr val="000000"/>
              </a:solidFill>
              <a:effectLst/>
              <a:uLnTx/>
              <a:uFillTx/>
              <a:latin typeface="Arial"/>
              <a:ea typeface="+mn-ea"/>
              <a:cs typeface="+mn-cs"/>
            </a:endParaRPr>
          </a:p>
          <a:p>
            <a:pPr marL="101600" marR="0" lvl="0" indent="0" algn="l" defTabSz="914400" rtl="0" eaLnBrk="1" fontAlgn="auto" latinLnBrk="0" hangingPunct="1">
              <a:lnSpc>
                <a:spcPct val="150000"/>
              </a:lnSpc>
              <a:spcBef>
                <a:spcPts val="0"/>
              </a:spcBef>
              <a:spcAft>
                <a:spcPts val="0"/>
              </a:spcAft>
              <a:buClr>
                <a:srgbClr val="000000"/>
              </a:buClr>
              <a:buSzPts val="2000"/>
              <a:buFontTx/>
              <a:buNone/>
              <a:tabLst/>
              <a:defRPr/>
            </a:pPr>
            <a:r>
              <a:rPr kumimoji="0" lang="en-CA" sz="1800" b="0" i="1" u="none" strike="noStrike" kern="0" cap="none" spc="0" normalizeH="0" baseline="0" noProof="0">
                <a:ln>
                  <a:noFill/>
                </a:ln>
                <a:solidFill>
                  <a:srgbClr val="000000"/>
                </a:solidFill>
                <a:effectLst/>
                <a:uLnTx/>
                <a:uFillTx/>
                <a:latin typeface="Atkinson Hyperlegible"/>
                <a:ea typeface="+mn-ea"/>
                <a:cs typeface="+mn-cs"/>
              </a:rPr>
              <a:t>Built in partnership with KunStudios and Harper Learning</a:t>
            </a:r>
          </a:p>
          <a:p>
            <a:pPr marL="914400" marR="0" lvl="1" indent="-355600" algn="l" defTabSz="914400" rtl="0" eaLnBrk="1" fontAlgn="auto" latinLnBrk="0" hangingPunct="1">
              <a:lnSpc>
                <a:spcPct val="150000"/>
              </a:lnSpc>
              <a:spcBef>
                <a:spcPts val="0"/>
              </a:spcBef>
              <a:spcAft>
                <a:spcPts val="0"/>
              </a:spcAft>
              <a:buClr>
                <a:srgbClr val="000000"/>
              </a:buClr>
              <a:buSzPts val="2000"/>
              <a:buFont typeface="Atkinson Hyperlegible"/>
              <a:buChar char="●"/>
              <a:tabLst/>
              <a:defRPr/>
            </a:pPr>
            <a:endParaRPr kumimoji="0" lang="en-CA" sz="2000" b="0" i="0" u="none" strike="noStrike" kern="0" cap="none" spc="0" normalizeH="0" baseline="0" noProof="0">
              <a:ln>
                <a:noFill/>
              </a:ln>
              <a:solidFill>
                <a:srgbClr val="000000"/>
              </a:solidFill>
              <a:effectLst/>
              <a:uLnTx/>
              <a:uFillTx/>
              <a:latin typeface="Atkinson Hyperlegible"/>
              <a:ea typeface="Atkinson Hyperlegible"/>
              <a:cs typeface="Atkinson Hyperlegible"/>
              <a:sym typeface="Arial"/>
            </a:endParaRPr>
          </a:p>
          <a:p>
            <a:pPr marL="457200" marR="0" lvl="0" indent="-355600" algn="l" defTabSz="914400" rtl="0" eaLnBrk="1" fontAlgn="auto" latinLnBrk="0" hangingPunct="1">
              <a:lnSpc>
                <a:spcPct val="150000"/>
              </a:lnSpc>
              <a:spcBef>
                <a:spcPts val="0"/>
              </a:spcBef>
              <a:spcAft>
                <a:spcPts val="0"/>
              </a:spcAft>
              <a:buClr>
                <a:srgbClr val="000000"/>
              </a:buClr>
              <a:buSzPts val="2000"/>
              <a:buFont typeface="Atkinson Hyperlegible"/>
              <a:buChar char="●"/>
              <a:tabLst/>
              <a:defRPr/>
            </a:pPr>
            <a:endParaRPr kumimoji="0" lang="en-CA" sz="1800" b="0" i="0" u="none" strike="noStrike" kern="0" cap="none" spc="0" normalizeH="0" baseline="0" noProof="0">
              <a:ln>
                <a:noFill/>
              </a:ln>
              <a:solidFill>
                <a:srgbClr val="000000"/>
              </a:solidFill>
              <a:effectLst/>
              <a:uLnTx/>
              <a:uFillTx/>
              <a:latin typeface="Atkinson Hyperlegible"/>
              <a:ea typeface="Atkinson Hyperlegible"/>
              <a:cs typeface="Atkinson Hyperlegible"/>
              <a:sym typeface="Atkinson Hyperlegible"/>
            </a:endParaRPr>
          </a:p>
          <a:p>
            <a:pPr marL="457200" marR="0" lvl="0" indent="-355600" algn="l" defTabSz="914400" rtl="0" eaLnBrk="1" fontAlgn="auto" latinLnBrk="0" hangingPunct="1">
              <a:lnSpc>
                <a:spcPct val="150000"/>
              </a:lnSpc>
              <a:spcBef>
                <a:spcPts val="0"/>
              </a:spcBef>
              <a:spcAft>
                <a:spcPts val="0"/>
              </a:spcAft>
              <a:buClr>
                <a:srgbClr val="000000"/>
              </a:buClr>
              <a:buSzPts val="2000"/>
              <a:buFont typeface="Atkinson Hyperlegible"/>
              <a:buChar char="●"/>
              <a:tabLst/>
              <a:defRPr/>
            </a:pPr>
            <a:endParaRPr kumimoji="0" lang="en-CA" sz="1800" b="0" i="0" u="none" strike="noStrike" kern="0" cap="none" spc="0" normalizeH="0" baseline="0" noProof="0">
              <a:ln>
                <a:noFill/>
              </a:ln>
              <a:solidFill>
                <a:srgbClr val="000000"/>
              </a:solidFill>
              <a:effectLst/>
              <a:uLnTx/>
              <a:uFillTx/>
              <a:latin typeface="Atkinson Hyperlegible"/>
              <a:ea typeface="Atkinson Hyperlegible"/>
              <a:cs typeface="Atkinson Hyperlegible"/>
              <a:sym typeface="Arial"/>
            </a:endParaRPr>
          </a:p>
        </p:txBody>
      </p:sp>
      <p:pic>
        <p:nvPicPr>
          <p:cNvPr id="4" name="Picture 3" descr="Screenshot of NDMS homepage after work by Easy Surf ">
            <a:extLst>
              <a:ext uri="{FF2B5EF4-FFF2-40B4-BE49-F238E27FC236}">
                <a16:creationId xmlns:a16="http://schemas.microsoft.com/office/drawing/2014/main" id="{325F4357-4D94-7967-D889-224ADC9886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55969" y="2062056"/>
            <a:ext cx="5548184" cy="2733887"/>
          </a:xfrm>
          <a:prstGeom prst="rect">
            <a:avLst/>
          </a:prstGeom>
        </p:spPr>
      </p:pic>
      <p:pic>
        <p:nvPicPr>
          <p:cNvPr id="3" name="Picture 2" descr="Easy Surf logo">
            <a:extLst>
              <a:ext uri="{FF2B5EF4-FFF2-40B4-BE49-F238E27FC236}">
                <a16:creationId xmlns:a16="http://schemas.microsoft.com/office/drawing/2014/main" id="{BA3BDEC4-068D-9BD2-30FC-19E3677B86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01286" y="5980011"/>
            <a:ext cx="2210503" cy="591238"/>
          </a:xfrm>
          <a:prstGeom prst="rect">
            <a:avLst/>
          </a:prstGeom>
        </p:spPr>
      </p:pic>
    </p:spTree>
    <p:extLst>
      <p:ext uri="{BB962C8B-B14F-4D97-AF65-F5344CB8AC3E}">
        <p14:creationId xmlns:p14="http://schemas.microsoft.com/office/powerpoint/2010/main" val="27467850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AF534-8251-6DF7-C611-9EB5099D4B8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7ABFC24-F3B4-56F0-E865-F2A4002F333F}"/>
              </a:ext>
            </a:extLst>
          </p:cNvPr>
          <p:cNvSpPr txBox="1">
            <a:spLocks noGrp="1"/>
          </p:cNvSpPr>
          <p:nvPr>
            <p:ph type="title" idx="4294967295"/>
          </p:nvPr>
        </p:nvSpPr>
        <p:spPr>
          <a:xfrm>
            <a:off x="838200" y="728906"/>
            <a:ext cx="10515600" cy="7818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chemeClr val="accent1"/>
                </a:solidFill>
                <a:latin typeface="Roboto Black" panose="02000000000000000000" pitchFamily="2" charset="0"/>
                <a:ea typeface="Roboto Black" panose="02000000000000000000" pitchFamily="2" charset="0"/>
                <a:cs typeface="+mj-cs"/>
              </a:defRPr>
            </a:lvl1pPr>
          </a:lstStyle>
          <a:p>
            <a:pPr lvl="0">
              <a:defRPr/>
            </a:pPr>
            <a:r>
              <a:rPr lang="en-CA" sz="4800" noProof="0">
                <a:latin typeface="Roboto Black"/>
                <a:ea typeface="Roboto Black"/>
                <a:cs typeface="Roboto Black"/>
              </a:rPr>
              <a:t>How we can help</a:t>
            </a:r>
            <a:endParaRPr kumimoji="0" lang="en-CA" sz="4800" b="1" i="0" u="none" strike="noStrike" kern="1200" cap="none" spc="0" normalizeH="0" baseline="0" noProof="0">
              <a:ln>
                <a:noFill/>
              </a:ln>
              <a:solidFill>
                <a:schemeClr val="accent1"/>
              </a:solidFill>
              <a:effectLst/>
              <a:uLnTx/>
              <a:uFillTx/>
              <a:latin typeface="Roboto Black" panose="02000000000000000000" pitchFamily="2" charset="0"/>
              <a:ea typeface="Roboto Black" panose="02000000000000000000" pitchFamily="2" charset="0"/>
              <a:cs typeface="+mj-cs"/>
            </a:endParaRPr>
          </a:p>
        </p:txBody>
      </p:sp>
      <p:sp>
        <p:nvSpPr>
          <p:cNvPr id="4" name="Content Placeholder 3">
            <a:extLst>
              <a:ext uri="{FF2B5EF4-FFF2-40B4-BE49-F238E27FC236}">
                <a16:creationId xmlns:a16="http://schemas.microsoft.com/office/drawing/2014/main" id="{1CB34D6F-AF2B-2999-B2BB-55D08F865CEA}"/>
              </a:ext>
            </a:extLst>
          </p:cNvPr>
          <p:cNvSpPr>
            <a:spLocks noGrp="1"/>
          </p:cNvSpPr>
          <p:nvPr>
            <p:ph sz="half" idx="2"/>
          </p:nvPr>
        </p:nvSpPr>
        <p:spPr>
          <a:xfrm>
            <a:off x="838200" y="1700000"/>
            <a:ext cx="10515600" cy="4700000"/>
          </a:xfrm>
        </p:spPr>
        <p:txBody>
          <a:bodyPr vert="horz" lIns="91440" tIns="45720" rIns="91440" bIns="45720" rtlCol="0" anchor="t">
            <a:noAutofit/>
          </a:bodyPr>
          <a:lstStyle/>
          <a:p>
            <a:pPr>
              <a:spcBef>
                <a:spcPts val="1200"/>
              </a:spcBef>
            </a:pPr>
            <a:r>
              <a:rPr lang="en-CA" noProof="0">
                <a:latin typeface="Roboto"/>
                <a:ea typeface="Roboto"/>
                <a:cs typeface="Roboto"/>
              </a:rPr>
              <a:t>Easy Surf maintains an accessibility grant database and newsletter.</a:t>
            </a:r>
          </a:p>
          <a:p>
            <a:pPr>
              <a:spcBef>
                <a:spcPts val="1200"/>
              </a:spcBef>
            </a:pPr>
            <a:r>
              <a:rPr lang="en-CA" noProof="0">
                <a:latin typeface="Roboto"/>
                <a:ea typeface="Roboto"/>
                <a:cs typeface="Roboto"/>
              </a:rPr>
              <a:t>Untapped can help write or review your grant application.</a:t>
            </a:r>
          </a:p>
          <a:p>
            <a:pPr>
              <a:spcBef>
                <a:spcPts val="1200"/>
              </a:spcBef>
            </a:pPr>
            <a:r>
              <a:rPr lang="en-CA" noProof="0">
                <a:latin typeface="Roboto"/>
                <a:ea typeface="Roboto"/>
                <a:cs typeface="Roboto"/>
              </a:rPr>
              <a:t>Untapped and Easy Surf provide services that remove barriers.</a:t>
            </a:r>
          </a:p>
          <a:p>
            <a:pPr>
              <a:spcBef>
                <a:spcPts val="1200"/>
              </a:spcBef>
            </a:pPr>
            <a:r>
              <a:rPr lang="en-CA" noProof="0">
                <a:latin typeface="Roboto"/>
                <a:ea typeface="Roboto"/>
                <a:cs typeface="Roboto"/>
              </a:rPr>
              <a:t>With funding in place, you can hire us to help with:</a:t>
            </a:r>
          </a:p>
          <a:p>
            <a:pPr lvl="1">
              <a:spcBef>
                <a:spcPts val="1200"/>
              </a:spcBef>
            </a:pPr>
            <a:r>
              <a:rPr lang="en-CA" sz="2400" noProof="0">
                <a:latin typeface="Roboto"/>
                <a:ea typeface="Roboto"/>
                <a:cs typeface="Roboto"/>
              </a:rPr>
              <a:t>Community consultation</a:t>
            </a:r>
          </a:p>
          <a:p>
            <a:pPr lvl="1">
              <a:spcBef>
                <a:spcPts val="1200"/>
              </a:spcBef>
            </a:pPr>
            <a:r>
              <a:rPr lang="en-CA" sz="2400" noProof="0">
                <a:latin typeface="Roboto"/>
                <a:ea typeface="Roboto"/>
                <a:cs typeface="Roboto"/>
              </a:rPr>
              <a:t>Digital audits and website updates</a:t>
            </a:r>
          </a:p>
          <a:p>
            <a:pPr lvl="1">
              <a:spcBef>
                <a:spcPts val="1200"/>
              </a:spcBef>
            </a:pPr>
            <a:r>
              <a:rPr lang="en-CA" sz="2400" noProof="0">
                <a:latin typeface="Roboto"/>
                <a:ea typeface="Roboto"/>
                <a:cs typeface="Roboto"/>
              </a:rPr>
              <a:t>Training staff</a:t>
            </a:r>
          </a:p>
        </p:txBody>
      </p:sp>
    </p:spTree>
    <p:extLst>
      <p:ext uri="{BB962C8B-B14F-4D97-AF65-F5344CB8AC3E}">
        <p14:creationId xmlns:p14="http://schemas.microsoft.com/office/powerpoint/2010/main" val="2050360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388B-15F2-FE3E-50D8-06DED02059C7}"/>
              </a:ext>
            </a:extLst>
          </p:cNvPr>
          <p:cNvSpPr>
            <a:spLocks noGrp="1"/>
          </p:cNvSpPr>
          <p:nvPr>
            <p:ph type="title"/>
          </p:nvPr>
        </p:nvSpPr>
        <p:spPr>
          <a:xfrm>
            <a:off x="635363" y="1148734"/>
            <a:ext cx="3277569" cy="3074021"/>
          </a:xfrm>
        </p:spPr>
        <p:txBody>
          <a:bodyPr/>
          <a:lstStyle/>
          <a:p>
            <a:r>
              <a:rPr lang="en-CA" noProof="0">
                <a:latin typeface="Roboto Black"/>
                <a:ea typeface="Roboto Black"/>
                <a:cs typeface="Roboto Black"/>
              </a:rPr>
              <a:t>Aftercare package coming next week</a:t>
            </a:r>
            <a:endParaRPr lang="en-CA" noProof="0">
              <a:cs typeface="Roboto Black"/>
            </a:endParaRPr>
          </a:p>
        </p:txBody>
      </p:sp>
      <p:sp>
        <p:nvSpPr>
          <p:cNvPr id="3" name="Content Placeholder 2">
            <a:extLst>
              <a:ext uri="{FF2B5EF4-FFF2-40B4-BE49-F238E27FC236}">
                <a16:creationId xmlns:a16="http://schemas.microsoft.com/office/drawing/2014/main" id="{8764E1AE-616C-2718-740E-DBF7E35E86CA}"/>
              </a:ext>
            </a:extLst>
          </p:cNvPr>
          <p:cNvSpPr>
            <a:spLocks noGrp="1"/>
          </p:cNvSpPr>
          <p:nvPr>
            <p:ph sz="quarter" idx="15"/>
          </p:nvPr>
        </p:nvSpPr>
        <p:spPr/>
        <p:txBody>
          <a:bodyPr vert="horz" lIns="91440" tIns="45720" rIns="91440" bIns="45720" rtlCol="0" anchor="t">
            <a:noAutofit/>
          </a:bodyPr>
          <a:lstStyle/>
          <a:p>
            <a:r>
              <a:rPr lang="en-CA" noProof="0">
                <a:latin typeface="Roboto Medium"/>
                <a:ea typeface="Roboto Medium"/>
                <a:cs typeface="Roboto Medium"/>
              </a:rPr>
              <a:t>Registrants will receive:</a:t>
            </a:r>
          </a:p>
          <a:p>
            <a:pPr marL="791845" lvl="1">
              <a:buSzPct val="114999"/>
              <a:buFont typeface="Courier New"/>
              <a:buChar char="o"/>
            </a:pPr>
            <a:r>
              <a:rPr lang="en-CA" sz="2400" noProof="0">
                <a:latin typeface="Roboto Medium"/>
                <a:ea typeface="Roboto Medium"/>
                <a:cs typeface="Roboto Medium"/>
              </a:rPr>
              <a:t>Slides </a:t>
            </a:r>
          </a:p>
          <a:p>
            <a:pPr marL="791845" lvl="1">
              <a:buSzPct val="114999"/>
              <a:buFont typeface="Courier New"/>
              <a:buChar char="o"/>
            </a:pPr>
            <a:r>
              <a:rPr lang="en-CA" sz="2400" noProof="0">
                <a:latin typeface="Roboto Medium"/>
                <a:ea typeface="Roboto Medium"/>
                <a:cs typeface="Roboto Medium"/>
              </a:rPr>
              <a:t>Case for support template</a:t>
            </a:r>
          </a:p>
          <a:p>
            <a:pPr marL="791845" lvl="1">
              <a:buSzPct val="114999"/>
              <a:buFont typeface="Courier New"/>
              <a:buChar char="o"/>
            </a:pPr>
            <a:r>
              <a:rPr lang="en-CA" sz="2400" noProof="0">
                <a:latin typeface="Roboto Medium"/>
                <a:ea typeface="Roboto Medium"/>
                <a:cs typeface="Roboto Medium"/>
              </a:rPr>
              <a:t>Captioned recording of the session</a:t>
            </a:r>
          </a:p>
          <a:p>
            <a:pPr marL="791845" lvl="1">
              <a:buSzPct val="114999"/>
              <a:buFont typeface="Courier New"/>
              <a:buChar char="o"/>
            </a:pPr>
            <a:r>
              <a:rPr lang="en-CA" sz="2400" noProof="0">
                <a:latin typeface="Roboto Medium"/>
                <a:ea typeface="Roboto Medium"/>
                <a:cs typeface="Roboto Medium"/>
              </a:rPr>
              <a:t>Transcript</a:t>
            </a:r>
          </a:p>
          <a:p>
            <a:pPr marL="791845" lvl="1">
              <a:buSzPct val="114999"/>
              <a:buFont typeface="Courier New"/>
              <a:buChar char="o"/>
            </a:pPr>
            <a:r>
              <a:rPr lang="en-CA" sz="2400" noProof="0">
                <a:latin typeface="Roboto Medium"/>
                <a:ea typeface="Roboto Medium"/>
                <a:cs typeface="Roboto Medium"/>
              </a:rPr>
              <a:t>Event summary</a:t>
            </a:r>
          </a:p>
        </p:txBody>
      </p:sp>
    </p:spTree>
    <p:extLst>
      <p:ext uri="{BB962C8B-B14F-4D97-AF65-F5344CB8AC3E}">
        <p14:creationId xmlns:p14="http://schemas.microsoft.com/office/powerpoint/2010/main" val="11125031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FDAC3-A28D-6410-35B0-7A8435737AFF}"/>
              </a:ext>
            </a:extLst>
          </p:cNvPr>
          <p:cNvSpPr>
            <a:spLocks noGrp="1"/>
          </p:cNvSpPr>
          <p:nvPr>
            <p:ph type="title"/>
          </p:nvPr>
        </p:nvSpPr>
        <p:spPr/>
        <p:txBody>
          <a:bodyPr/>
          <a:lstStyle/>
          <a:p>
            <a:r>
              <a:rPr lang="en-CA" noProof="0">
                <a:solidFill>
                  <a:schemeClr val="tx2"/>
                </a:solidFill>
              </a:rPr>
              <a:t>Session</a:t>
            </a:r>
            <a:r>
              <a:rPr lang="en-CA" noProof="0"/>
              <a:t> </a:t>
            </a:r>
            <a:r>
              <a:rPr lang="en-CA" noProof="0">
                <a:solidFill>
                  <a:schemeClr val="tx2"/>
                </a:solidFill>
              </a:rPr>
              <a:t>evaluation</a:t>
            </a:r>
          </a:p>
        </p:txBody>
      </p:sp>
      <p:sp>
        <p:nvSpPr>
          <p:cNvPr id="4" name="Content Placeholder 5">
            <a:extLst>
              <a:ext uri="{FF2B5EF4-FFF2-40B4-BE49-F238E27FC236}">
                <a16:creationId xmlns:a16="http://schemas.microsoft.com/office/drawing/2014/main" id="{7F9C251A-5FC1-5540-30AC-24E5A5CE0421}"/>
              </a:ext>
            </a:extLst>
          </p:cNvPr>
          <p:cNvSpPr txBox="1">
            <a:spLocks/>
          </p:cNvSpPr>
          <p:nvPr/>
        </p:nvSpPr>
        <p:spPr>
          <a:xfrm>
            <a:off x="6278834" y="4981007"/>
            <a:ext cx="2235968" cy="499667"/>
          </a:xfrm>
          <a:prstGeom prst="rect">
            <a:avLst/>
          </a:prstGeom>
        </p:spPr>
        <p:txBody>
          <a:bodyPr vert="horz" lIns="91440" tIns="45720" rIns="91440" bIns="45720" rtlCol="0" anchor="t">
            <a:noAutofit/>
          </a:bodyPr>
          <a:lstStyle>
            <a:lvl1pPr marL="450850" indent="-441325" algn="l" defTabSz="914400" rtl="0" eaLnBrk="1" latinLnBrk="0" hangingPunct="1">
              <a:lnSpc>
                <a:spcPct val="100000"/>
              </a:lnSpc>
              <a:spcBef>
                <a:spcPts val="600"/>
              </a:spcBef>
              <a:spcAft>
                <a:spcPts val="1200"/>
              </a:spcAft>
              <a:buSzPct val="115000"/>
              <a:buFont typeface="System Font Regular"/>
              <a:buChar char="➔"/>
              <a:tabLst/>
              <a:defRPr sz="2400" kern="1200">
                <a:solidFill>
                  <a:schemeClr val="tx1"/>
                </a:solidFill>
                <a:latin typeface="Roboto Medium" panose="02000000000000000000" pitchFamily="2" charset="0"/>
                <a:ea typeface="Roboto Medium" panose="02000000000000000000" pitchFamily="2" charset="0"/>
                <a:cs typeface="+mn-cs"/>
              </a:defRPr>
            </a:lvl1pPr>
            <a:lvl2pPr marL="711200" indent="-260350" algn="l" defTabSz="914400" rtl="0" eaLnBrk="1" latinLnBrk="0" hangingPunct="1">
              <a:lnSpc>
                <a:spcPct val="100000"/>
              </a:lnSpc>
              <a:spcBef>
                <a:spcPts val="600"/>
              </a:spcBef>
              <a:spcAft>
                <a:spcPts val="1200"/>
              </a:spcAft>
              <a:buSzPct val="135000"/>
              <a:buFont typeface="Arial" panose="020B0604020202020204" pitchFamily="34" charset="0"/>
              <a:buChar char="•"/>
              <a:tabLst/>
              <a:defRPr sz="2000" kern="1200">
                <a:solidFill>
                  <a:schemeClr val="tx1"/>
                </a:solidFill>
                <a:latin typeface="Roboto Medium" panose="02000000000000000000" pitchFamily="2" charset="0"/>
                <a:ea typeface="Roboto Medium" panose="02000000000000000000" pitchFamily="2" charset="0"/>
                <a:cs typeface="+mn-cs"/>
              </a:defRPr>
            </a:lvl2pPr>
            <a:lvl3pPr marL="1143000" indent="-228600" algn="l" defTabSz="914400" rtl="0" eaLnBrk="1" latinLnBrk="0" hangingPunct="1">
              <a:lnSpc>
                <a:spcPct val="100000"/>
              </a:lnSpc>
              <a:spcBef>
                <a:spcPts val="600"/>
              </a:spcBef>
              <a:spcAft>
                <a:spcPts val="1200"/>
              </a:spcAft>
              <a:buSzPct val="125000"/>
              <a:buFont typeface="Arial" panose="020B0604020202020204" pitchFamily="34" charset="0"/>
              <a:buChar char="•"/>
              <a:defRPr sz="1800" kern="1200">
                <a:solidFill>
                  <a:schemeClr val="tx1"/>
                </a:solidFill>
                <a:latin typeface="Roboto Medium" panose="02000000000000000000" pitchFamily="2" charset="0"/>
                <a:ea typeface="Roboto Medium" panose="02000000000000000000" pitchFamily="2" charset="0"/>
                <a:cs typeface="+mn-cs"/>
              </a:defRPr>
            </a:lvl3pPr>
            <a:lvl4pPr marL="1600200" indent="-228600" algn="l" defTabSz="914400" rtl="0" eaLnBrk="1" latinLnBrk="0" hangingPunct="1">
              <a:lnSpc>
                <a:spcPct val="100000"/>
              </a:lnSpc>
              <a:spcBef>
                <a:spcPts val="600"/>
              </a:spcBef>
              <a:spcAft>
                <a:spcPts val="1200"/>
              </a:spcAft>
              <a:buSzPct val="125000"/>
              <a:buFont typeface="Arial" panose="020B0604020202020204" pitchFamily="34" charset="0"/>
              <a:buChar char="•"/>
              <a:defRPr sz="1600" kern="1200">
                <a:solidFill>
                  <a:schemeClr val="tx1"/>
                </a:solidFill>
                <a:latin typeface="Roboto Medium" panose="02000000000000000000" pitchFamily="2" charset="0"/>
                <a:ea typeface="Roboto Medium" panose="02000000000000000000" pitchFamily="2" charset="0"/>
                <a:cs typeface="+mn-cs"/>
              </a:defRPr>
            </a:lvl4pPr>
            <a:lvl5pPr marL="2057400" indent="-228600" algn="l" defTabSz="914400" rtl="0" eaLnBrk="1" latinLnBrk="0" hangingPunct="1">
              <a:lnSpc>
                <a:spcPct val="100000"/>
              </a:lnSpc>
              <a:spcBef>
                <a:spcPts val="600"/>
              </a:spcBef>
              <a:spcAft>
                <a:spcPts val="1200"/>
              </a:spcAft>
              <a:buSzPct val="125000"/>
              <a:buFont typeface="Arial" panose="020B0604020202020204" pitchFamily="34" charset="0"/>
              <a:buChar char="•"/>
              <a:defRPr sz="1600" kern="1200">
                <a:solidFill>
                  <a:schemeClr val="tx1"/>
                </a:solidFill>
                <a:latin typeface="Roboto Medium" panose="02000000000000000000" pitchFamily="2" charset="0"/>
                <a:ea typeface="Roboto Medium"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indent="0">
              <a:buNone/>
            </a:pPr>
            <a:r>
              <a:rPr lang="en-CA" noProof="0">
                <a:latin typeface="Roboto Medium"/>
                <a:ea typeface="Roboto Medium"/>
                <a:cs typeface="Roboto Medium"/>
                <a:hlinkClick r:id="rId3"/>
              </a:rPr>
              <a:t>SurveyMonkey</a:t>
            </a:r>
            <a:endParaRPr lang="en-CA" noProof="0">
              <a:cs typeface="Roboto Medium"/>
            </a:endParaRPr>
          </a:p>
        </p:txBody>
      </p:sp>
      <p:pic>
        <p:nvPicPr>
          <p:cNvPr id="8" name="Content Placeholder 7" descr="QR code linking to survey https://www.surveymonkey.com/r/FundingAccess&#10;">
            <a:extLst>
              <a:ext uri="{FF2B5EF4-FFF2-40B4-BE49-F238E27FC236}">
                <a16:creationId xmlns:a16="http://schemas.microsoft.com/office/drawing/2014/main" id="{8D000447-FE06-98E7-5FFB-1FC0601BFC97}"/>
              </a:ext>
            </a:extLst>
          </p:cNvPr>
          <p:cNvPicPr>
            <a:picLocks noGrp="1" noChangeAspect="1"/>
          </p:cNvPicPr>
          <p:nvPr>
            <p:ph idx="1"/>
          </p:nvPr>
        </p:nvPicPr>
        <p:blipFill>
          <a:blip r:embed="rId4"/>
          <a:stretch>
            <a:fillRect/>
          </a:stretch>
        </p:blipFill>
        <p:spPr>
          <a:xfrm>
            <a:off x="5720081" y="1081959"/>
            <a:ext cx="3353562" cy="3344432"/>
          </a:xfrm>
          <a:prstGeom prst="rect">
            <a:avLst/>
          </a:prstGeom>
        </p:spPr>
      </p:pic>
    </p:spTree>
    <p:extLst>
      <p:ext uri="{BB962C8B-B14F-4D97-AF65-F5344CB8AC3E}">
        <p14:creationId xmlns:p14="http://schemas.microsoft.com/office/powerpoint/2010/main" val="25655651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4320A3-63A3-AE8D-BE45-7C5AEB948DDE}"/>
              </a:ext>
            </a:extLst>
          </p:cNvPr>
          <p:cNvSpPr>
            <a:spLocks noGrp="1"/>
          </p:cNvSpPr>
          <p:nvPr>
            <p:ph type="title"/>
          </p:nvPr>
        </p:nvSpPr>
        <p:spPr>
          <a:xfrm>
            <a:off x="599440" y="365125"/>
            <a:ext cx="10755948" cy="975995"/>
          </a:xfrm>
        </p:spPr>
        <p:txBody>
          <a:bodyPr/>
          <a:lstStyle/>
          <a:p>
            <a:r>
              <a:rPr lang="en-CA" noProof="0"/>
              <a:t>Up next: Plain language for employers</a:t>
            </a:r>
          </a:p>
        </p:txBody>
      </p:sp>
      <p:sp>
        <p:nvSpPr>
          <p:cNvPr id="6" name="Content Placeholder 5">
            <a:extLst>
              <a:ext uri="{FF2B5EF4-FFF2-40B4-BE49-F238E27FC236}">
                <a16:creationId xmlns:a16="http://schemas.microsoft.com/office/drawing/2014/main" id="{702AED38-B9DA-2992-67F5-F2AE1A49C24B}"/>
              </a:ext>
            </a:extLst>
          </p:cNvPr>
          <p:cNvSpPr>
            <a:spLocks noGrp="1"/>
          </p:cNvSpPr>
          <p:nvPr>
            <p:ph sz="half" idx="2"/>
          </p:nvPr>
        </p:nvSpPr>
        <p:spPr>
          <a:xfrm>
            <a:off x="799148" y="1468754"/>
            <a:ext cx="6841172" cy="4363085"/>
          </a:xfrm>
        </p:spPr>
        <p:txBody>
          <a:bodyPr/>
          <a:lstStyle/>
          <a:p>
            <a:pPr marL="9525" indent="0">
              <a:buNone/>
            </a:pPr>
            <a:r>
              <a:rPr lang="en-CA" noProof="0"/>
              <a:t>Thursday June 18</a:t>
            </a:r>
            <a:r>
              <a:rPr lang="en-CA" baseline="30000" noProof="0"/>
              <a:t>th </a:t>
            </a:r>
          </a:p>
          <a:p>
            <a:pPr marL="9525" indent="0">
              <a:buNone/>
            </a:pPr>
            <a:r>
              <a:rPr lang="en-CA" noProof="0"/>
              <a:t>10:00 am -11:30 am Pacific (1:00 pm – 2:30 pm Eastern)</a:t>
            </a:r>
          </a:p>
          <a:p>
            <a:pPr marL="9525" indent="0">
              <a:buNone/>
            </a:pPr>
            <a:r>
              <a:rPr lang="en-CA" noProof="0">
                <a:latin typeface="Roboto" panose="02000000000000000000" pitchFamily="2" charset="0"/>
                <a:ea typeface="Roboto" panose="02000000000000000000" pitchFamily="2" charset="0"/>
              </a:rPr>
              <a:t>A hands-on webinar that will help you apply plain language practices to how you communicate with candidates and employees.</a:t>
            </a:r>
          </a:p>
          <a:p>
            <a:pPr marL="9525" indent="0">
              <a:buNone/>
            </a:pPr>
            <a:r>
              <a:rPr lang="en-CA" noProof="0">
                <a:latin typeface="Roboto" panose="02000000000000000000" pitchFamily="2" charset="0"/>
                <a:ea typeface="Roboto" panose="02000000000000000000" pitchFamily="2" charset="0"/>
              </a:rPr>
              <a:t>Bring a 1-page document such as a job posting, policy, or candidate communication to workshop during the session. </a:t>
            </a:r>
          </a:p>
        </p:txBody>
      </p:sp>
      <p:pic>
        <p:nvPicPr>
          <p:cNvPr id="8" name="Picture 7">
            <a:extLst>
              <a:ext uri="{FF2B5EF4-FFF2-40B4-BE49-F238E27FC236}">
                <a16:creationId xmlns:a16="http://schemas.microsoft.com/office/drawing/2014/main" id="{CA6A0474-74C8-8A68-63A8-CAA0BAACA6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80579" y="1568768"/>
            <a:ext cx="2712541" cy="3164189"/>
          </a:xfrm>
          <a:prstGeom prst="rect">
            <a:avLst/>
          </a:prstGeom>
        </p:spPr>
      </p:pic>
      <p:sp>
        <p:nvSpPr>
          <p:cNvPr id="10" name="TextBox 9">
            <a:extLst>
              <a:ext uri="{FF2B5EF4-FFF2-40B4-BE49-F238E27FC236}">
                <a16:creationId xmlns:a16="http://schemas.microsoft.com/office/drawing/2014/main" id="{EA663444-B49A-93BE-D236-95AEDC84F898}"/>
              </a:ext>
            </a:extLst>
          </p:cNvPr>
          <p:cNvSpPr txBox="1"/>
          <p:nvPr/>
        </p:nvSpPr>
        <p:spPr>
          <a:xfrm>
            <a:off x="799148" y="5959473"/>
            <a:ext cx="474472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b="1" noProof="0">
                <a:latin typeface="Roboto" panose="02000000000000000000" pitchFamily="2" charset="0"/>
                <a:ea typeface="Roboto" panose="02000000000000000000" pitchFamily="2" charset="0"/>
                <a:hlinkClick r:id="rId4"/>
              </a:rPr>
              <a:t>PlainLanguageEmployers.eventbrite.ca</a:t>
            </a:r>
            <a:endParaRPr lang="en-CA" sz="2000" b="1" noProof="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5751983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18985-13BD-855A-FD34-DF4EA8AF23CE}"/>
              </a:ext>
            </a:extLst>
          </p:cNvPr>
          <p:cNvSpPr>
            <a:spLocks noGrp="1"/>
          </p:cNvSpPr>
          <p:nvPr>
            <p:ph type="title"/>
          </p:nvPr>
        </p:nvSpPr>
        <p:spPr>
          <a:xfrm>
            <a:off x="839788" y="125043"/>
            <a:ext cx="10515600" cy="1325563"/>
          </a:xfrm>
        </p:spPr>
        <p:txBody>
          <a:bodyPr/>
          <a:lstStyle/>
          <a:p>
            <a:r>
              <a:rPr lang="en-CA" noProof="0">
                <a:latin typeface="Roboto Black"/>
                <a:ea typeface="Roboto Black"/>
                <a:cs typeface="Roboto Black"/>
              </a:rPr>
              <a:t>Get in touch!</a:t>
            </a:r>
            <a:endParaRPr lang="en-CA" noProof="0"/>
          </a:p>
        </p:txBody>
      </p:sp>
      <p:sp>
        <p:nvSpPr>
          <p:cNvPr id="5" name="Text Placeholder 4">
            <a:extLst>
              <a:ext uri="{FF2B5EF4-FFF2-40B4-BE49-F238E27FC236}">
                <a16:creationId xmlns:a16="http://schemas.microsoft.com/office/drawing/2014/main" id="{CDEEE412-395E-B6ED-7290-E3160C6291BA}"/>
              </a:ext>
            </a:extLst>
          </p:cNvPr>
          <p:cNvSpPr>
            <a:spLocks noGrp="1"/>
          </p:cNvSpPr>
          <p:nvPr>
            <p:ph type="body" sz="quarter" idx="3"/>
          </p:nvPr>
        </p:nvSpPr>
        <p:spPr>
          <a:xfrm>
            <a:off x="1078282" y="1451519"/>
            <a:ext cx="4765654" cy="823912"/>
          </a:xfrm>
        </p:spPr>
        <p:txBody>
          <a:bodyPr/>
          <a:lstStyle/>
          <a:p>
            <a:r>
              <a:rPr lang="en-CA" noProof="0">
                <a:latin typeface="Roboto Medium"/>
                <a:ea typeface="Roboto Medium"/>
                <a:cs typeface="Roboto Medium"/>
              </a:rPr>
              <a:t>Easy Surf</a:t>
            </a:r>
            <a:endParaRPr lang="en-CA" noProof="0"/>
          </a:p>
        </p:txBody>
      </p:sp>
      <p:sp>
        <p:nvSpPr>
          <p:cNvPr id="6" name="Content Placeholder 5">
            <a:extLst>
              <a:ext uri="{FF2B5EF4-FFF2-40B4-BE49-F238E27FC236}">
                <a16:creationId xmlns:a16="http://schemas.microsoft.com/office/drawing/2014/main" id="{D89D7DD3-CCA7-23D3-094A-DF8C330D8444}"/>
              </a:ext>
            </a:extLst>
          </p:cNvPr>
          <p:cNvSpPr>
            <a:spLocks noGrp="1"/>
          </p:cNvSpPr>
          <p:nvPr>
            <p:ph sz="quarter" idx="4"/>
          </p:nvPr>
        </p:nvSpPr>
        <p:spPr>
          <a:xfrm>
            <a:off x="911269" y="2275431"/>
            <a:ext cx="5183188" cy="3204424"/>
          </a:xfrm>
        </p:spPr>
        <p:txBody>
          <a:bodyPr vert="horz" lIns="91440" tIns="45720" rIns="91440" bIns="45720" rtlCol="0" anchor="t">
            <a:noAutofit/>
          </a:bodyPr>
          <a:lstStyle/>
          <a:p>
            <a:r>
              <a:rPr lang="en-CA" noProof="0">
                <a:latin typeface="Roboto Medium"/>
                <a:ea typeface="Roboto Medium"/>
                <a:cs typeface="Roboto Medium"/>
              </a:rPr>
              <a:t>Noah Senecal-Junkeer, Co-Founder and Team Lead</a:t>
            </a:r>
          </a:p>
          <a:p>
            <a:pPr>
              <a:buSzPct val="114999"/>
            </a:pPr>
            <a:r>
              <a:rPr lang="en-CA" noProof="0">
                <a:latin typeface="Roboto Medium"/>
                <a:ea typeface="Roboto Medium"/>
                <a:cs typeface="Roboto Medium"/>
                <a:hlinkClick r:id="rId3"/>
              </a:rPr>
              <a:t>noah@easysurf.ca</a:t>
            </a:r>
            <a:r>
              <a:rPr lang="en-CA" noProof="0">
                <a:latin typeface="Roboto Medium"/>
                <a:ea typeface="Roboto Medium"/>
                <a:cs typeface="Roboto Medium"/>
              </a:rPr>
              <a:t> </a:t>
            </a:r>
          </a:p>
          <a:p>
            <a:pPr>
              <a:buSzPct val="114999"/>
            </a:pPr>
            <a:r>
              <a:rPr lang="en-CA" noProof="0">
                <a:latin typeface="Roboto Medium"/>
                <a:ea typeface="Roboto Medium"/>
                <a:cs typeface="Roboto Medium"/>
                <a:hlinkClick r:id="rId4"/>
              </a:rPr>
              <a:t>easysurf.ca</a:t>
            </a:r>
            <a:r>
              <a:rPr lang="en-CA" noProof="0">
                <a:latin typeface="Roboto Medium"/>
                <a:ea typeface="Roboto Medium"/>
                <a:cs typeface="Roboto Medium"/>
              </a:rPr>
              <a:t> </a:t>
            </a:r>
          </a:p>
          <a:p>
            <a:pPr>
              <a:buSzPct val="114999"/>
            </a:pPr>
            <a:r>
              <a:rPr lang="en-CA" b="1" noProof="0">
                <a:latin typeface="Roboto"/>
                <a:ea typeface="Roboto Medium"/>
                <a:cs typeface="Roboto Medium"/>
                <a:hlinkClick r:id="rId5"/>
              </a:rPr>
              <a:t>Book a meeting with me</a:t>
            </a:r>
            <a:endParaRPr lang="en-CA" b="1" noProof="0">
              <a:latin typeface="Roboto"/>
              <a:ea typeface="Roboto Medium"/>
              <a:cs typeface="Roboto Medium"/>
            </a:endParaRPr>
          </a:p>
          <a:p>
            <a:pPr>
              <a:buSzPct val="114999"/>
            </a:pPr>
            <a:endParaRPr lang="en-CA" noProof="0">
              <a:cs typeface="Roboto Medium"/>
            </a:endParaRPr>
          </a:p>
        </p:txBody>
      </p:sp>
      <p:sp>
        <p:nvSpPr>
          <p:cNvPr id="3" name="Subtitle 2">
            <a:extLst>
              <a:ext uri="{FF2B5EF4-FFF2-40B4-BE49-F238E27FC236}">
                <a16:creationId xmlns:a16="http://schemas.microsoft.com/office/drawing/2014/main" id="{B0A89CF6-090E-87B2-5F06-C4396DD4A402}"/>
              </a:ext>
            </a:extLst>
          </p:cNvPr>
          <p:cNvSpPr>
            <a:spLocks noGrp="1"/>
          </p:cNvSpPr>
          <p:nvPr>
            <p:ph type="body" idx="1"/>
          </p:nvPr>
        </p:nvSpPr>
        <p:spPr>
          <a:xfrm>
            <a:off x="6100719" y="1451519"/>
            <a:ext cx="5157787" cy="823912"/>
          </a:xfrm>
        </p:spPr>
        <p:txBody>
          <a:bodyPr>
            <a:noAutofit/>
          </a:bodyPr>
          <a:lstStyle/>
          <a:p>
            <a:pPr algn="l"/>
            <a:endParaRPr lang="en-CA" noProof="0">
              <a:latin typeface="Roboto Medium"/>
              <a:ea typeface="Roboto Medium"/>
              <a:cs typeface="Roboto Medium"/>
            </a:endParaRPr>
          </a:p>
          <a:p>
            <a:pPr algn="l"/>
            <a:r>
              <a:rPr lang="en-CA" noProof="0">
                <a:solidFill>
                  <a:srgbClr val="0F0F0F"/>
                </a:solidFill>
                <a:latin typeface="Roboto Medium"/>
                <a:ea typeface="Roboto Medium"/>
                <a:cs typeface="Roboto Medium"/>
              </a:rPr>
              <a:t>Untapped</a:t>
            </a:r>
            <a:r>
              <a:rPr lang="en-CA" noProof="0">
                <a:latin typeface="Roboto Medium"/>
                <a:ea typeface="Roboto Medium"/>
                <a:cs typeface="Roboto Medium"/>
              </a:rPr>
              <a:t> Accessibility</a:t>
            </a:r>
            <a:endParaRPr lang="en-CA" noProof="0">
              <a:cs typeface="Roboto Medium"/>
            </a:endParaRPr>
          </a:p>
        </p:txBody>
      </p:sp>
      <p:sp>
        <p:nvSpPr>
          <p:cNvPr id="4" name="Content Placeholder 3">
            <a:extLst>
              <a:ext uri="{FF2B5EF4-FFF2-40B4-BE49-F238E27FC236}">
                <a16:creationId xmlns:a16="http://schemas.microsoft.com/office/drawing/2014/main" id="{EBE3B3A3-5034-3379-74A4-E1F2194FB41A}"/>
              </a:ext>
            </a:extLst>
          </p:cNvPr>
          <p:cNvSpPr>
            <a:spLocks noGrp="1"/>
          </p:cNvSpPr>
          <p:nvPr>
            <p:ph sz="half" idx="2"/>
          </p:nvPr>
        </p:nvSpPr>
        <p:spPr>
          <a:xfrm>
            <a:off x="6121598" y="2296308"/>
            <a:ext cx="5157787" cy="3663711"/>
          </a:xfrm>
        </p:spPr>
        <p:txBody>
          <a:bodyPr vert="horz" lIns="91440" tIns="45720" rIns="91440" bIns="45720" rtlCol="0" anchor="t">
            <a:noAutofit/>
          </a:bodyPr>
          <a:lstStyle/>
          <a:p>
            <a:r>
              <a:rPr lang="en-CA" noProof="0">
                <a:latin typeface="Roboto Medium"/>
                <a:ea typeface="Roboto Medium"/>
                <a:cs typeface="Roboto Medium"/>
              </a:rPr>
              <a:t>Trish Kelly, Managing Director</a:t>
            </a:r>
            <a:endParaRPr lang="en-CA" noProof="0">
              <a:cs typeface="Roboto Medium" panose="02000000000000000000" pitchFamily="2" charset="0"/>
            </a:endParaRPr>
          </a:p>
          <a:p>
            <a:pPr>
              <a:buSzPct val="114999"/>
            </a:pPr>
            <a:r>
              <a:rPr lang="en-CA" noProof="0">
                <a:latin typeface="Roboto Medium"/>
                <a:ea typeface="Roboto Medium"/>
                <a:cs typeface="Roboto Medium"/>
                <a:hlinkClick r:id="rId6"/>
              </a:rPr>
              <a:t>trish@untappedaccessibility.ca</a:t>
            </a:r>
            <a:r>
              <a:rPr lang="en-CA" noProof="0">
                <a:latin typeface="Roboto Medium"/>
                <a:ea typeface="Roboto Medium"/>
                <a:cs typeface="Roboto Medium"/>
              </a:rPr>
              <a:t> </a:t>
            </a:r>
          </a:p>
          <a:p>
            <a:pPr>
              <a:buSzPct val="114999"/>
            </a:pPr>
            <a:r>
              <a:rPr lang="en-CA" noProof="0">
                <a:latin typeface="Roboto Medium"/>
                <a:ea typeface="Roboto Medium"/>
                <a:cs typeface="Roboto Medium"/>
                <a:hlinkClick r:id="rId7"/>
              </a:rPr>
              <a:t>untappedaccessibility.ca</a:t>
            </a:r>
            <a:r>
              <a:rPr lang="en-CA" noProof="0">
                <a:latin typeface="Roboto Medium"/>
                <a:ea typeface="Roboto Medium"/>
                <a:cs typeface="Roboto Medium"/>
              </a:rPr>
              <a:t> </a:t>
            </a:r>
          </a:p>
          <a:p>
            <a:pPr>
              <a:buSzPct val="114999"/>
            </a:pPr>
            <a:r>
              <a:rPr lang="en-CA" b="1" noProof="0">
                <a:latin typeface="Roboto Medium"/>
                <a:ea typeface="Roboto Medium"/>
                <a:cs typeface="Roboto Medium"/>
                <a:hlinkClick r:id="rId8"/>
              </a:rPr>
              <a:t>Book a chat with me</a:t>
            </a:r>
            <a:endParaRPr lang="en-CA" b="1" noProof="0">
              <a:latin typeface="Roboto Medium"/>
              <a:ea typeface="Roboto Medium"/>
              <a:cs typeface="Roboto Medium"/>
            </a:endParaRPr>
          </a:p>
        </p:txBody>
      </p:sp>
      <p:pic>
        <p:nvPicPr>
          <p:cNvPr id="9" name="Picture 8">
            <a:extLst>
              <a:ext uri="{FF2B5EF4-FFF2-40B4-BE49-F238E27FC236}">
                <a16:creationId xmlns:a16="http://schemas.microsoft.com/office/drawing/2014/main" id="{A26188E1-AC64-D5DF-A1F7-1AEB7BC53CEB}"/>
              </a:ext>
              <a:ext uri="{C183D7F6-B498-43B3-948B-1728B52AA6E4}">
                <adec:decorative xmlns:adec="http://schemas.microsoft.com/office/drawing/2017/decorative" val="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78281" y="5406481"/>
            <a:ext cx="2069551" cy="553538"/>
          </a:xfrm>
          <a:prstGeom prst="rect">
            <a:avLst/>
          </a:prstGeom>
        </p:spPr>
      </p:pic>
    </p:spTree>
    <p:extLst>
      <p:ext uri="{BB962C8B-B14F-4D97-AF65-F5344CB8AC3E}">
        <p14:creationId xmlns:p14="http://schemas.microsoft.com/office/powerpoint/2010/main" val="28993450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17AAE-7A9A-64A7-7C90-BFA00E9782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FE5A53-B9F4-61E0-E2FD-2DC96E15F1C3}"/>
              </a:ext>
            </a:extLst>
          </p:cNvPr>
          <p:cNvSpPr>
            <a:spLocks noGrp="1"/>
          </p:cNvSpPr>
          <p:nvPr>
            <p:ph type="ctrTitle"/>
          </p:nvPr>
        </p:nvSpPr>
        <p:spPr/>
        <p:txBody>
          <a:bodyPr>
            <a:normAutofit/>
          </a:bodyPr>
          <a:lstStyle/>
          <a:p>
            <a:r>
              <a:rPr lang="en-CA" noProof="0">
                <a:latin typeface="Roboto Black"/>
                <a:ea typeface="Roboto Black"/>
                <a:cs typeface="Roboto Black"/>
              </a:rPr>
              <a:t>Q&amp;A</a:t>
            </a:r>
          </a:p>
        </p:txBody>
      </p:sp>
    </p:spTree>
    <p:extLst>
      <p:ext uri="{BB962C8B-B14F-4D97-AF65-F5344CB8AC3E}">
        <p14:creationId xmlns:p14="http://schemas.microsoft.com/office/powerpoint/2010/main" val="243604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934F5-DCC6-BFA7-3907-BD794D8C1AC7}"/>
              </a:ext>
            </a:extLst>
          </p:cNvPr>
          <p:cNvSpPr>
            <a:spLocks noGrp="1"/>
          </p:cNvSpPr>
          <p:nvPr>
            <p:ph type="title"/>
          </p:nvPr>
        </p:nvSpPr>
        <p:spPr>
          <a:xfrm>
            <a:off x="838200" y="365125"/>
            <a:ext cx="8138136" cy="1104664"/>
          </a:xfrm>
        </p:spPr>
        <p:txBody>
          <a:bodyPr/>
          <a:lstStyle/>
          <a:p>
            <a:r>
              <a:rPr lang="en-CA" noProof="0"/>
              <a:t>Accessibility for the session</a:t>
            </a:r>
          </a:p>
        </p:txBody>
      </p:sp>
      <p:sp>
        <p:nvSpPr>
          <p:cNvPr id="5" name="Content Placeholder 2">
            <a:extLst>
              <a:ext uri="{FF2B5EF4-FFF2-40B4-BE49-F238E27FC236}">
                <a16:creationId xmlns:a16="http://schemas.microsoft.com/office/drawing/2014/main" id="{7A595544-1590-1C40-B965-CC4C58590181}"/>
              </a:ext>
            </a:extLst>
          </p:cNvPr>
          <p:cNvSpPr>
            <a:spLocks noGrp="1"/>
          </p:cNvSpPr>
          <p:nvPr/>
        </p:nvSpPr>
        <p:spPr>
          <a:xfrm>
            <a:off x="838199" y="1584608"/>
            <a:ext cx="9671757" cy="4795872"/>
          </a:xfrm>
          <a:prstGeom prst="rect">
            <a:avLst/>
          </a:prstGeom>
        </p:spPr>
        <p:txBody>
          <a:bodyPr vert="horz" lIns="91440" tIns="45720" rIns="91440" bIns="45720" rtlCol="0" anchor="t">
            <a:noAutofit/>
          </a:bodyPr>
          <a:lstStyle>
            <a:lvl1pPr marL="450850" indent="-441325" algn="l" defTabSz="914400" rtl="0" eaLnBrk="1" latinLnBrk="0" hangingPunct="1">
              <a:lnSpc>
                <a:spcPct val="100000"/>
              </a:lnSpc>
              <a:spcBef>
                <a:spcPts val="600"/>
              </a:spcBef>
              <a:spcAft>
                <a:spcPts val="1200"/>
              </a:spcAft>
              <a:buClr>
                <a:schemeClr val="accent1"/>
              </a:buClr>
              <a:buSzPct val="115000"/>
              <a:buFont typeface="System Font Regular"/>
              <a:buChar char="➔"/>
              <a:tabLst/>
              <a:defRPr sz="2400" kern="1200">
                <a:solidFill>
                  <a:schemeClr val="tx1"/>
                </a:solidFill>
                <a:latin typeface="Roboto Medium" panose="02000000000000000000" pitchFamily="2" charset="0"/>
                <a:ea typeface="Roboto Medium" panose="02000000000000000000" pitchFamily="2" charset="0"/>
                <a:cs typeface="+mn-cs"/>
              </a:defRPr>
            </a:lvl1pPr>
            <a:lvl2pPr marL="762000" indent="-304800" algn="l" defTabSz="914400" rtl="0" eaLnBrk="1" latinLnBrk="0" hangingPunct="1">
              <a:lnSpc>
                <a:spcPct val="100000"/>
              </a:lnSpc>
              <a:spcBef>
                <a:spcPts val="600"/>
              </a:spcBef>
              <a:spcAft>
                <a:spcPts val="1200"/>
              </a:spcAft>
              <a:buClr>
                <a:schemeClr val="accent1"/>
              </a:buClr>
              <a:buSzPct val="135000"/>
              <a:buFont typeface="Arial" panose="020B0604020202020204" pitchFamily="34" charset="0"/>
              <a:buChar char="•"/>
              <a:tabLst/>
              <a:defRPr sz="2000" kern="1200">
                <a:solidFill>
                  <a:schemeClr val="tx1"/>
                </a:solidFill>
                <a:latin typeface="Roboto Medium" panose="02000000000000000000" pitchFamily="2" charset="0"/>
                <a:ea typeface="Roboto Medium" panose="02000000000000000000" pitchFamily="2" charset="0"/>
                <a:cs typeface="+mn-cs"/>
              </a:defRPr>
            </a:lvl2pPr>
            <a:lvl3pPr marL="1143000" indent="-228600" algn="l" defTabSz="914400" rtl="0" eaLnBrk="1" latinLnBrk="0" hangingPunct="1">
              <a:lnSpc>
                <a:spcPct val="100000"/>
              </a:lnSpc>
              <a:spcBef>
                <a:spcPts val="600"/>
              </a:spcBef>
              <a:spcAft>
                <a:spcPts val="1200"/>
              </a:spcAft>
              <a:buFont typeface="Arial" panose="020B0604020202020204" pitchFamily="34" charset="0"/>
              <a:buChar char="•"/>
              <a:defRPr sz="1800" kern="1200">
                <a:solidFill>
                  <a:schemeClr val="tx1"/>
                </a:solidFill>
                <a:latin typeface="Roboto Medium" panose="02000000000000000000" pitchFamily="2" charset="0"/>
                <a:ea typeface="Roboto Medium" panose="02000000000000000000" pitchFamily="2" charset="0"/>
                <a:cs typeface="+mn-cs"/>
              </a:defRPr>
            </a:lvl3pPr>
            <a:lvl4pPr marL="1600200" indent="-228600" algn="l" defTabSz="914400" rtl="0" eaLnBrk="1" latinLnBrk="0" hangingPunct="1">
              <a:lnSpc>
                <a:spcPct val="100000"/>
              </a:lnSpc>
              <a:spcBef>
                <a:spcPts val="600"/>
              </a:spcBef>
              <a:spcAft>
                <a:spcPts val="1200"/>
              </a:spcAft>
              <a:buFont typeface="Arial" panose="020B0604020202020204" pitchFamily="34" charset="0"/>
              <a:buChar char="•"/>
              <a:defRPr sz="1600" kern="1200">
                <a:solidFill>
                  <a:schemeClr val="tx1"/>
                </a:solidFill>
                <a:latin typeface="Roboto Medium" panose="02000000000000000000" pitchFamily="2" charset="0"/>
                <a:ea typeface="Roboto Medium" panose="02000000000000000000" pitchFamily="2" charset="0"/>
                <a:cs typeface="+mn-cs"/>
              </a:defRPr>
            </a:lvl4pPr>
            <a:lvl5pPr marL="2057400" indent="-228600" algn="l" defTabSz="914400" rtl="0" eaLnBrk="1" latinLnBrk="0" hangingPunct="1">
              <a:lnSpc>
                <a:spcPct val="100000"/>
              </a:lnSpc>
              <a:spcBef>
                <a:spcPts val="600"/>
              </a:spcBef>
              <a:spcAft>
                <a:spcPts val="1200"/>
              </a:spcAft>
              <a:buFont typeface="Arial" panose="020B0604020202020204" pitchFamily="34" charset="0"/>
              <a:buChar char="•"/>
              <a:defRPr sz="1600" kern="1200">
                <a:solidFill>
                  <a:schemeClr val="tx1"/>
                </a:solidFill>
                <a:latin typeface="Roboto Medium" panose="02000000000000000000" pitchFamily="2" charset="0"/>
                <a:ea typeface="Roboto Medium"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600" noProof="0">
                <a:latin typeface="Roboto"/>
                <a:ea typeface="Roboto"/>
                <a:cs typeface="Roboto"/>
              </a:rPr>
              <a:t>Accessible slide deck available in advance of session by request </a:t>
            </a:r>
          </a:p>
          <a:p>
            <a:r>
              <a:rPr lang="en-CA" sz="2600" noProof="0">
                <a:latin typeface="Roboto"/>
                <a:ea typeface="Roboto"/>
                <a:cs typeface="Roboto"/>
              </a:rPr>
              <a:t>Live captions with option to view </a:t>
            </a:r>
            <a:r>
              <a:rPr lang="en-CA" sz="2600" noProof="0">
                <a:latin typeface="Roboto"/>
                <a:ea typeface="Roboto"/>
                <a:cs typeface="Roboto"/>
                <a:hlinkClick r:id="rId3"/>
              </a:rPr>
              <a:t>in Streamtext</a:t>
            </a:r>
            <a:endParaRPr lang="en-CA" sz="2600" noProof="0">
              <a:latin typeface="Roboto"/>
              <a:ea typeface="Roboto"/>
              <a:cs typeface="Roboto"/>
            </a:endParaRPr>
          </a:p>
          <a:p>
            <a:pPr>
              <a:buSzPct val="114999"/>
            </a:pPr>
            <a:r>
              <a:rPr lang="en-CA" sz="2600" noProof="0">
                <a:latin typeface="Roboto"/>
                <a:ea typeface="Roboto"/>
                <a:cs typeface="Roboto"/>
              </a:rPr>
              <a:t>ASL interpretation</a:t>
            </a:r>
          </a:p>
          <a:p>
            <a:r>
              <a:rPr lang="en-CA" sz="2600" noProof="0">
                <a:latin typeface="Roboto"/>
                <a:ea typeface="Roboto"/>
                <a:cs typeface="Roboto"/>
              </a:rPr>
              <a:t>Session is being recorded </a:t>
            </a:r>
          </a:p>
          <a:p>
            <a:r>
              <a:rPr lang="en-CA" sz="2600" noProof="0">
                <a:latin typeface="Roboto"/>
                <a:ea typeface="Roboto"/>
                <a:cs typeface="Roboto"/>
              </a:rPr>
              <a:t>Multiple ways to engage: chat, Q+A, raise your hand and we can enable your camera</a:t>
            </a:r>
          </a:p>
          <a:p>
            <a:pPr marL="9525" indent="0">
              <a:buNone/>
            </a:pPr>
            <a:endParaRPr lang="en-CA" noProof="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80797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84B00-3F4F-7388-86FA-53457C9E61EC}"/>
              </a:ext>
            </a:extLst>
          </p:cNvPr>
          <p:cNvSpPr>
            <a:spLocks noGrp="1"/>
          </p:cNvSpPr>
          <p:nvPr>
            <p:ph type="title"/>
          </p:nvPr>
        </p:nvSpPr>
        <p:spPr>
          <a:xfrm>
            <a:off x="827762" y="365125"/>
            <a:ext cx="8138136" cy="830392"/>
          </a:xfrm>
        </p:spPr>
        <p:txBody>
          <a:bodyPr/>
          <a:lstStyle/>
          <a:p>
            <a:r>
              <a:rPr lang="en-CA" noProof="0"/>
              <a:t>Agenda</a:t>
            </a:r>
          </a:p>
        </p:txBody>
      </p:sp>
      <p:sp>
        <p:nvSpPr>
          <p:cNvPr id="3" name="Content Placeholder 2">
            <a:extLst>
              <a:ext uri="{FF2B5EF4-FFF2-40B4-BE49-F238E27FC236}">
                <a16:creationId xmlns:a16="http://schemas.microsoft.com/office/drawing/2014/main" id="{F4E49532-625C-27CA-BFD0-B72DC9678AE4}"/>
              </a:ext>
            </a:extLst>
          </p:cNvPr>
          <p:cNvSpPr>
            <a:spLocks noGrp="1"/>
          </p:cNvSpPr>
          <p:nvPr>
            <p:ph idx="1"/>
          </p:nvPr>
        </p:nvSpPr>
        <p:spPr>
          <a:xfrm>
            <a:off x="1066839" y="1560329"/>
            <a:ext cx="8138136" cy="3999789"/>
          </a:xfrm>
        </p:spPr>
        <p:txBody>
          <a:bodyPr vert="horz" lIns="91440" tIns="45720" rIns="91440" bIns="45720" rtlCol="0" anchor="t">
            <a:noAutofit/>
          </a:bodyPr>
          <a:lstStyle/>
          <a:p>
            <a:r>
              <a:rPr lang="en-CA" sz="2600" noProof="0">
                <a:latin typeface="Roboto Medium"/>
                <a:ea typeface="Roboto Medium"/>
                <a:cs typeface="Roboto Medium"/>
              </a:rPr>
              <a:t>Finding funding</a:t>
            </a:r>
          </a:p>
          <a:p>
            <a:pPr>
              <a:buSzPct val="114999"/>
            </a:pPr>
            <a:r>
              <a:rPr lang="en-CA" sz="2600" noProof="0">
                <a:latin typeface="Roboto Medium"/>
                <a:ea typeface="Roboto Medium"/>
                <a:cs typeface="Roboto Medium"/>
              </a:rPr>
              <a:t>Setting your priorities</a:t>
            </a:r>
          </a:p>
          <a:p>
            <a:pPr>
              <a:buSzPct val="114999"/>
            </a:pPr>
            <a:r>
              <a:rPr lang="en-CA" sz="2600" noProof="0">
                <a:latin typeface="Roboto Medium"/>
                <a:ea typeface="Roboto Medium"/>
                <a:cs typeface="Roboto Medium"/>
              </a:rPr>
              <a:t>Writing the application</a:t>
            </a:r>
          </a:p>
          <a:p>
            <a:pPr>
              <a:buSzPct val="114999"/>
            </a:pPr>
            <a:r>
              <a:rPr lang="en-CA" sz="2600" noProof="0">
                <a:latin typeface="Roboto Medium"/>
                <a:ea typeface="Roboto Medium"/>
                <a:cs typeface="Roboto Medium"/>
              </a:rPr>
              <a:t>Strengthening your application</a:t>
            </a:r>
          </a:p>
          <a:p>
            <a:pPr>
              <a:buSzPct val="114999"/>
            </a:pPr>
            <a:r>
              <a:rPr lang="en-CA" sz="2600" noProof="0">
                <a:latin typeface="Roboto Medium"/>
                <a:ea typeface="Roboto Medium"/>
                <a:cs typeface="Roboto Medium"/>
              </a:rPr>
              <a:t>Measuring your impact</a:t>
            </a:r>
          </a:p>
          <a:p>
            <a:pPr>
              <a:buSzPct val="114999"/>
            </a:pPr>
            <a:r>
              <a:rPr lang="en-CA" sz="2600" noProof="0">
                <a:latin typeface="Roboto Medium"/>
                <a:ea typeface="Roboto Medium"/>
                <a:cs typeface="Roboto Medium"/>
              </a:rPr>
              <a:t>Success stories</a:t>
            </a:r>
          </a:p>
          <a:p>
            <a:pPr>
              <a:buSzPct val="114999"/>
            </a:pPr>
            <a:r>
              <a:rPr lang="en-CA" sz="2600" noProof="0">
                <a:latin typeface="Roboto Medium"/>
                <a:ea typeface="Roboto Medium"/>
                <a:cs typeface="Roboto Medium"/>
              </a:rPr>
              <a:t>Support for your organization</a:t>
            </a:r>
          </a:p>
          <a:p>
            <a:pPr>
              <a:buSzPct val="114999"/>
            </a:pPr>
            <a:r>
              <a:rPr lang="en-CA" sz="2600" noProof="0">
                <a:latin typeface="Roboto Medium"/>
                <a:ea typeface="Roboto Medium"/>
                <a:cs typeface="Roboto Medium"/>
              </a:rPr>
              <a:t>Q and A</a:t>
            </a:r>
          </a:p>
        </p:txBody>
      </p:sp>
    </p:spTree>
    <p:extLst>
      <p:ext uri="{BB962C8B-B14F-4D97-AF65-F5344CB8AC3E}">
        <p14:creationId xmlns:p14="http://schemas.microsoft.com/office/powerpoint/2010/main" val="2984173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8ED48-372A-A200-2588-1791D01EAF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A1A19E-94EA-B680-0099-F8A7EF3737A0}"/>
              </a:ext>
            </a:extLst>
          </p:cNvPr>
          <p:cNvSpPr>
            <a:spLocks noGrp="1"/>
          </p:cNvSpPr>
          <p:nvPr>
            <p:ph type="ctrTitle"/>
          </p:nvPr>
        </p:nvSpPr>
        <p:spPr>
          <a:xfrm>
            <a:off x="1527558" y="1370485"/>
            <a:ext cx="9144000" cy="2387600"/>
          </a:xfrm>
        </p:spPr>
        <p:txBody>
          <a:bodyPr/>
          <a:lstStyle/>
          <a:p>
            <a:r>
              <a:rPr lang="en-CA" noProof="0">
                <a:latin typeface="Roboto Black"/>
                <a:ea typeface="Roboto Black"/>
                <a:cs typeface="Roboto Black"/>
              </a:rPr>
              <a:t>Finding funding</a:t>
            </a:r>
          </a:p>
        </p:txBody>
      </p:sp>
    </p:spTree>
    <p:extLst>
      <p:ext uri="{BB962C8B-B14F-4D97-AF65-F5344CB8AC3E}">
        <p14:creationId xmlns:p14="http://schemas.microsoft.com/office/powerpoint/2010/main" val="3860926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AF534-8251-6DF7-C611-9EB5099D4B8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7ABFC24-F3B4-56F0-E865-F2A4002F333F}"/>
              </a:ext>
            </a:extLst>
          </p:cNvPr>
          <p:cNvSpPr txBox="1">
            <a:spLocks noGrp="1"/>
          </p:cNvSpPr>
          <p:nvPr>
            <p:ph type="title" idx="4294967295"/>
          </p:nvPr>
        </p:nvSpPr>
        <p:spPr>
          <a:xfrm>
            <a:off x="838200" y="728906"/>
            <a:ext cx="10515600" cy="7818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chemeClr val="accent1"/>
                </a:solidFill>
                <a:latin typeface="Roboto Black" panose="02000000000000000000" pitchFamily="2" charset="0"/>
                <a:ea typeface="Roboto Black" panose="02000000000000000000" pitchFamily="2"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4800" b="1" i="0" u="none" strike="noStrike" kern="1200" cap="none" spc="0" normalizeH="0" baseline="0" noProof="0">
                <a:ln>
                  <a:noFill/>
                </a:ln>
                <a:solidFill>
                  <a:schemeClr val="accent1"/>
                </a:solidFill>
                <a:effectLst/>
                <a:uLnTx/>
                <a:uFillTx/>
                <a:latin typeface="Roboto Black"/>
                <a:ea typeface="Roboto Black"/>
                <a:cs typeface="Roboto Black"/>
              </a:rPr>
              <a:t>Grant types</a:t>
            </a:r>
            <a:endParaRPr kumimoji="0" lang="en-CA" sz="4800" b="1" i="0" u="none" strike="noStrike" kern="1200" cap="none" spc="0" normalizeH="0" baseline="0" noProof="0">
              <a:ln>
                <a:noFill/>
              </a:ln>
              <a:solidFill>
                <a:schemeClr val="accent1"/>
              </a:solidFill>
              <a:effectLst/>
              <a:uLnTx/>
              <a:uFillTx/>
              <a:latin typeface="Roboto Black" panose="02000000000000000000" pitchFamily="2" charset="0"/>
              <a:ea typeface="Roboto Black" panose="02000000000000000000" pitchFamily="2" charset="0"/>
              <a:cs typeface="+mj-cs"/>
            </a:endParaRPr>
          </a:p>
        </p:txBody>
      </p:sp>
      <p:sp>
        <p:nvSpPr>
          <p:cNvPr id="4" name="Content Placeholder 3">
            <a:extLst>
              <a:ext uri="{FF2B5EF4-FFF2-40B4-BE49-F238E27FC236}">
                <a16:creationId xmlns:a16="http://schemas.microsoft.com/office/drawing/2014/main" id="{1CB34D6F-AF2B-2999-B2BB-55D08F865CEA}"/>
              </a:ext>
            </a:extLst>
          </p:cNvPr>
          <p:cNvSpPr>
            <a:spLocks noGrp="1"/>
          </p:cNvSpPr>
          <p:nvPr>
            <p:ph sz="half" idx="2"/>
          </p:nvPr>
        </p:nvSpPr>
        <p:spPr>
          <a:xfrm>
            <a:off x="838200" y="1700000"/>
            <a:ext cx="10515600" cy="4700000"/>
          </a:xfrm>
        </p:spPr>
        <p:txBody>
          <a:bodyPr vert="horz" lIns="91440" tIns="45720" rIns="91440" bIns="45720" rtlCol="0" anchor="t">
            <a:noAutofit/>
          </a:bodyPr>
          <a:lstStyle/>
          <a:p>
            <a:pPr>
              <a:spcAft>
                <a:spcPts val="600"/>
              </a:spcAft>
            </a:pPr>
            <a:r>
              <a:rPr lang="en-CA" b="1" noProof="0">
                <a:latin typeface="Roboto"/>
                <a:ea typeface="Roboto"/>
                <a:cs typeface="Roboto"/>
              </a:rPr>
              <a:t>Capital grants: R</a:t>
            </a:r>
            <a:r>
              <a:rPr lang="en-CA" noProof="0">
                <a:latin typeface="Roboto"/>
                <a:ea typeface="Roboto"/>
                <a:cs typeface="Roboto"/>
              </a:rPr>
              <a:t>amps, doors, washrooms, recreation facilities. </a:t>
            </a:r>
          </a:p>
          <a:p>
            <a:pPr lvl="1">
              <a:spcAft>
                <a:spcPts val="600"/>
              </a:spcAft>
            </a:pPr>
            <a:r>
              <a:rPr lang="en-CA" noProof="0">
                <a:latin typeface="Roboto"/>
                <a:ea typeface="Roboto"/>
                <a:cs typeface="Roboto"/>
              </a:rPr>
              <a:t>Often larger, with longer timelines and matching fund requirements.</a:t>
            </a:r>
          </a:p>
          <a:p>
            <a:pPr marL="449263" lvl="1" indent="0">
              <a:spcAft>
                <a:spcPts val="600"/>
              </a:spcAft>
              <a:buNone/>
            </a:pPr>
            <a:endParaRPr lang="en-CA" noProof="0">
              <a:latin typeface="Roboto"/>
              <a:ea typeface="Roboto"/>
              <a:cs typeface="Roboto"/>
            </a:endParaRPr>
          </a:p>
          <a:p>
            <a:pPr>
              <a:spcAft>
                <a:spcPts val="600"/>
              </a:spcAft>
            </a:pPr>
            <a:r>
              <a:rPr lang="en-CA" b="1" noProof="0">
                <a:latin typeface="Roboto"/>
                <a:ea typeface="Roboto"/>
                <a:cs typeface="Roboto"/>
              </a:rPr>
              <a:t>Project grants: T</a:t>
            </a:r>
            <a:r>
              <a:rPr lang="en-CA" noProof="0">
                <a:latin typeface="Roboto"/>
                <a:ea typeface="Roboto"/>
                <a:cs typeface="Roboto"/>
              </a:rPr>
              <a:t>raining, tools, software, websites, research.</a:t>
            </a:r>
          </a:p>
          <a:p>
            <a:pPr lvl="1">
              <a:spcAft>
                <a:spcPts val="600"/>
              </a:spcAft>
            </a:pPr>
            <a:r>
              <a:rPr lang="en-CA" noProof="0">
                <a:latin typeface="Roboto"/>
                <a:ea typeface="Roboto"/>
                <a:cs typeface="Roboto"/>
              </a:rPr>
              <a:t>Generally faster turnaround and smaller dollar amounts.</a:t>
            </a:r>
          </a:p>
          <a:p>
            <a:pPr marL="449263" lvl="1" indent="0">
              <a:spcAft>
                <a:spcPts val="600"/>
              </a:spcAft>
              <a:buNone/>
            </a:pPr>
            <a:endParaRPr lang="en-CA" noProof="0">
              <a:latin typeface="Roboto"/>
              <a:ea typeface="Roboto"/>
              <a:cs typeface="Roboto"/>
            </a:endParaRPr>
          </a:p>
          <a:p>
            <a:pPr>
              <a:spcAft>
                <a:spcPts val="600"/>
              </a:spcAft>
            </a:pPr>
            <a:r>
              <a:rPr lang="en-CA" b="1" noProof="0">
                <a:latin typeface="Roboto"/>
                <a:ea typeface="Roboto"/>
                <a:cs typeface="Roboto"/>
              </a:rPr>
              <a:t>Operational and core funding: </a:t>
            </a:r>
            <a:r>
              <a:rPr lang="en-CA" noProof="0">
                <a:latin typeface="Roboto"/>
                <a:ea typeface="Roboto"/>
                <a:cs typeface="Roboto"/>
              </a:rPr>
              <a:t>Staff and program costs.</a:t>
            </a:r>
          </a:p>
          <a:p>
            <a:pPr lvl="1">
              <a:spcAft>
                <a:spcPts val="600"/>
              </a:spcAft>
            </a:pPr>
            <a:r>
              <a:rPr lang="en-CA" noProof="0">
                <a:latin typeface="Roboto"/>
                <a:ea typeface="Roboto"/>
                <a:cs typeface="Roboto"/>
              </a:rPr>
              <a:t>Less common for accessibility funding. </a:t>
            </a:r>
          </a:p>
        </p:txBody>
      </p:sp>
    </p:spTree>
    <p:extLst>
      <p:ext uri="{BB962C8B-B14F-4D97-AF65-F5344CB8AC3E}">
        <p14:creationId xmlns:p14="http://schemas.microsoft.com/office/powerpoint/2010/main" val="2050360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AF534-8251-6DF7-C611-9EB5099D4B8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7ABFC24-F3B4-56F0-E865-F2A4002F333F}"/>
              </a:ext>
            </a:extLst>
          </p:cNvPr>
          <p:cNvSpPr txBox="1">
            <a:spLocks noGrp="1"/>
          </p:cNvSpPr>
          <p:nvPr>
            <p:ph type="title" idx="4294967295"/>
          </p:nvPr>
        </p:nvSpPr>
        <p:spPr>
          <a:xfrm>
            <a:off x="838200" y="728906"/>
            <a:ext cx="10515600" cy="7818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chemeClr val="accent1"/>
                </a:solidFill>
                <a:latin typeface="Roboto Black" panose="02000000000000000000" pitchFamily="2" charset="0"/>
                <a:ea typeface="Roboto Black" panose="02000000000000000000" pitchFamily="2"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4800" b="1" i="0" u="none" strike="noStrike" kern="1200" cap="none" spc="0" normalizeH="0" baseline="0" noProof="0">
                <a:ln>
                  <a:noFill/>
                </a:ln>
                <a:solidFill>
                  <a:schemeClr val="accent1"/>
                </a:solidFill>
                <a:effectLst/>
                <a:uLnTx/>
                <a:uFillTx/>
                <a:latin typeface="Roboto Black"/>
                <a:ea typeface="Roboto Black"/>
                <a:cs typeface="Roboto Black"/>
              </a:rPr>
              <a:t>Grant funders</a:t>
            </a:r>
            <a:endParaRPr kumimoji="0" lang="en-CA" sz="4800" b="1" i="0" u="none" strike="noStrike" kern="1200" cap="none" spc="0" normalizeH="0" baseline="0" noProof="0">
              <a:ln>
                <a:noFill/>
              </a:ln>
              <a:solidFill>
                <a:schemeClr val="accent1"/>
              </a:solidFill>
              <a:effectLst/>
              <a:uLnTx/>
              <a:uFillTx/>
              <a:latin typeface="Roboto Black" panose="02000000000000000000" pitchFamily="2" charset="0"/>
              <a:ea typeface="Roboto Black" panose="02000000000000000000" pitchFamily="2" charset="0"/>
              <a:cs typeface="+mj-cs"/>
            </a:endParaRPr>
          </a:p>
        </p:txBody>
      </p:sp>
      <p:sp>
        <p:nvSpPr>
          <p:cNvPr id="4" name="Content Placeholder 3">
            <a:extLst>
              <a:ext uri="{FF2B5EF4-FFF2-40B4-BE49-F238E27FC236}">
                <a16:creationId xmlns:a16="http://schemas.microsoft.com/office/drawing/2014/main" id="{1CB34D6F-AF2B-2999-B2BB-55D08F865CEA}"/>
              </a:ext>
            </a:extLst>
          </p:cNvPr>
          <p:cNvSpPr>
            <a:spLocks noGrp="1"/>
          </p:cNvSpPr>
          <p:nvPr>
            <p:ph sz="half" idx="2"/>
          </p:nvPr>
        </p:nvSpPr>
        <p:spPr>
          <a:xfrm>
            <a:off x="838200" y="1700000"/>
            <a:ext cx="10515600" cy="4700000"/>
          </a:xfrm>
        </p:spPr>
        <p:txBody>
          <a:bodyPr vert="horz" lIns="91440" tIns="45720" rIns="91440" bIns="45720" rtlCol="0" anchor="t">
            <a:noAutofit/>
          </a:bodyPr>
          <a:lstStyle/>
          <a:p>
            <a:pPr>
              <a:spcAft>
                <a:spcPts val="600"/>
              </a:spcAft>
            </a:pPr>
            <a:r>
              <a:rPr lang="en-CA" noProof="0">
                <a:latin typeface="Roboto"/>
                <a:ea typeface="Roboto"/>
                <a:cs typeface="Roboto"/>
              </a:rPr>
              <a:t>Federal</a:t>
            </a:r>
          </a:p>
          <a:p>
            <a:pPr>
              <a:spcAft>
                <a:spcPts val="600"/>
              </a:spcAft>
            </a:pPr>
            <a:r>
              <a:rPr lang="en-CA" noProof="0">
                <a:latin typeface="Roboto"/>
                <a:ea typeface="Roboto"/>
                <a:cs typeface="Roboto"/>
              </a:rPr>
              <a:t>Provincial</a:t>
            </a:r>
          </a:p>
          <a:p>
            <a:pPr>
              <a:spcAft>
                <a:spcPts val="600"/>
              </a:spcAft>
            </a:pPr>
            <a:r>
              <a:rPr lang="en-CA" noProof="0">
                <a:latin typeface="Roboto"/>
                <a:ea typeface="Roboto"/>
                <a:cs typeface="Roboto"/>
              </a:rPr>
              <a:t>Municipal</a:t>
            </a:r>
          </a:p>
          <a:p>
            <a:pPr>
              <a:spcAft>
                <a:spcPts val="600"/>
              </a:spcAft>
            </a:pPr>
            <a:r>
              <a:rPr lang="en-CA" noProof="0">
                <a:latin typeface="Roboto"/>
                <a:ea typeface="Roboto"/>
                <a:cs typeface="Roboto"/>
              </a:rPr>
              <a:t>Foundations</a:t>
            </a:r>
          </a:p>
          <a:p>
            <a:pPr>
              <a:spcAft>
                <a:spcPts val="600"/>
              </a:spcAft>
            </a:pPr>
            <a:r>
              <a:rPr lang="en-CA" noProof="0">
                <a:latin typeface="Roboto"/>
                <a:ea typeface="Roboto"/>
                <a:cs typeface="Roboto"/>
              </a:rPr>
              <a:t>Corporate</a:t>
            </a:r>
          </a:p>
          <a:p>
            <a:pPr>
              <a:spcAft>
                <a:spcPts val="600"/>
              </a:spcAft>
            </a:pPr>
            <a:r>
              <a:rPr lang="en-CA" noProof="0">
                <a:latin typeface="Roboto"/>
                <a:ea typeface="Roboto"/>
                <a:cs typeface="Roboto"/>
              </a:rPr>
              <a:t>Nonprofit</a:t>
            </a:r>
          </a:p>
          <a:p>
            <a:pPr marL="741363" indent="-284163">
              <a:spcAft>
                <a:spcPts val="600"/>
              </a:spcAft>
              <a:buFont typeface="Courier New" panose="02070309020205020404" pitchFamily="49" charset="0"/>
              <a:buChar char="o"/>
            </a:pPr>
            <a:r>
              <a:rPr lang="en-CA" noProof="0">
                <a:latin typeface="Roboto"/>
                <a:ea typeface="Roboto"/>
                <a:cs typeface="Roboto"/>
              </a:rPr>
              <a:t>Each funder has its own goals, timelines, and eligibility rules.</a:t>
            </a:r>
          </a:p>
        </p:txBody>
      </p:sp>
    </p:spTree>
    <p:extLst>
      <p:ext uri="{BB962C8B-B14F-4D97-AF65-F5344CB8AC3E}">
        <p14:creationId xmlns:p14="http://schemas.microsoft.com/office/powerpoint/2010/main" val="2050360368"/>
      </p:ext>
    </p:extLst>
  </p:cSld>
  <p:clrMapOvr>
    <a:masterClrMapping/>
  </p:clrMapOvr>
</p:sld>
</file>

<file path=ppt/theme/theme1.xml><?xml version="1.0" encoding="utf-8"?>
<a:theme xmlns:a="http://schemas.openxmlformats.org/drawingml/2006/main" name="1_UA Title Slides">
  <a:themeElements>
    <a:clrScheme name="Untapped Accessibility">
      <a:dk1>
        <a:srgbClr val="0F0F0F"/>
      </a:dk1>
      <a:lt1>
        <a:srgbClr val="FFFFFF"/>
      </a:lt1>
      <a:dk2>
        <a:srgbClr val="0F0F0F"/>
      </a:dk2>
      <a:lt2>
        <a:srgbClr val="EEF3F8"/>
      </a:lt2>
      <a:accent1>
        <a:srgbClr val="5832E3"/>
      </a:accent1>
      <a:accent2>
        <a:srgbClr val="F8BE30"/>
      </a:accent2>
      <a:accent3>
        <a:srgbClr val="240F75"/>
      </a:accent3>
      <a:accent4>
        <a:srgbClr val="F9CD5D"/>
      </a:accent4>
      <a:accent5>
        <a:srgbClr val="FFEEC7"/>
      </a:accent5>
      <a:accent6>
        <a:srgbClr val="9A8D8D"/>
      </a:accent6>
      <a:hlink>
        <a:srgbClr val="5832E3"/>
      </a:hlink>
      <a:folHlink>
        <a:srgbClr val="240F75"/>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P Pitch Slide Deck D3 iilo4 25.03.11" id="{6411749C-A60E-A841-A8E6-A4930C946215}" vid="{D9BA9757-033F-6746-B931-FC53C04A8335}"/>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UA Main Slides ">
  <a:themeElements>
    <a:clrScheme name="Untapped Accessibility">
      <a:dk1>
        <a:srgbClr val="0F0F0F"/>
      </a:dk1>
      <a:lt1>
        <a:srgbClr val="FFFFFF"/>
      </a:lt1>
      <a:dk2>
        <a:srgbClr val="0F0F0F"/>
      </a:dk2>
      <a:lt2>
        <a:srgbClr val="EEF3F8"/>
      </a:lt2>
      <a:accent1>
        <a:srgbClr val="5832E3"/>
      </a:accent1>
      <a:accent2>
        <a:srgbClr val="F8BE30"/>
      </a:accent2>
      <a:accent3>
        <a:srgbClr val="240F75"/>
      </a:accent3>
      <a:accent4>
        <a:srgbClr val="F9CD5D"/>
      </a:accent4>
      <a:accent5>
        <a:srgbClr val="FFEEC7"/>
      </a:accent5>
      <a:accent6>
        <a:srgbClr val="9A8D8D"/>
      </a:accent6>
      <a:hlink>
        <a:srgbClr val="5832E3"/>
      </a:hlink>
      <a:folHlink>
        <a:srgbClr val="240F7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P Pitch Slide Deck D3 iilo4 25.03.11" id="{6411749C-A60E-A841-A8E6-A4930C946215}" vid="{E8CE0A21-63D1-754F-B2FB-73F2DDBF1420}"/>
    </a:ext>
  </a:extLst>
</a:theme>
</file>

<file path=ppt/theme/theme3.xml><?xml version="1.0" encoding="utf-8"?>
<a:theme xmlns:a="http://schemas.openxmlformats.org/drawingml/2006/main" name="3_UA Training Slides">
  <a:themeElements>
    <a:clrScheme name="Untapped Accessibility">
      <a:dk1>
        <a:srgbClr val="0F0F0F"/>
      </a:dk1>
      <a:lt1>
        <a:srgbClr val="FFFFFF"/>
      </a:lt1>
      <a:dk2>
        <a:srgbClr val="0F0F0F"/>
      </a:dk2>
      <a:lt2>
        <a:srgbClr val="EEF3F8"/>
      </a:lt2>
      <a:accent1>
        <a:srgbClr val="5832E3"/>
      </a:accent1>
      <a:accent2>
        <a:srgbClr val="F8BE30"/>
      </a:accent2>
      <a:accent3>
        <a:srgbClr val="240F75"/>
      </a:accent3>
      <a:accent4>
        <a:srgbClr val="F9CD5D"/>
      </a:accent4>
      <a:accent5>
        <a:srgbClr val="FFEEC7"/>
      </a:accent5>
      <a:accent6>
        <a:srgbClr val="9A8D8D"/>
      </a:accent6>
      <a:hlink>
        <a:srgbClr val="5832E3"/>
      </a:hlink>
      <a:folHlink>
        <a:srgbClr val="240F7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P Pitch Slide Deck D3 iilo4 25.03.11" id="{6411749C-A60E-A841-A8E6-A4930C946215}" vid="{BCEF5692-927A-F141-8F07-5AD781D2AA53}"/>
    </a:ext>
  </a:extLst>
</a:theme>
</file>

<file path=ppt/theme/theme4.xml><?xml version="1.0" encoding="utf-8"?>
<a:theme xmlns:a="http://schemas.openxmlformats.org/drawingml/2006/main" name="4_UA Closing Slides">
  <a:themeElements>
    <a:clrScheme name="Untapped Accessibility">
      <a:dk1>
        <a:srgbClr val="0F0F0F"/>
      </a:dk1>
      <a:lt1>
        <a:srgbClr val="FFFFFF"/>
      </a:lt1>
      <a:dk2>
        <a:srgbClr val="0F0F0F"/>
      </a:dk2>
      <a:lt2>
        <a:srgbClr val="EEF3F8"/>
      </a:lt2>
      <a:accent1>
        <a:srgbClr val="5832E3"/>
      </a:accent1>
      <a:accent2>
        <a:srgbClr val="F8BE30"/>
      </a:accent2>
      <a:accent3>
        <a:srgbClr val="240F75"/>
      </a:accent3>
      <a:accent4>
        <a:srgbClr val="F9CD5D"/>
      </a:accent4>
      <a:accent5>
        <a:srgbClr val="FFEEC7"/>
      </a:accent5>
      <a:accent6>
        <a:srgbClr val="9A8D8D"/>
      </a:accent6>
      <a:hlink>
        <a:srgbClr val="5832E3"/>
      </a:hlink>
      <a:folHlink>
        <a:srgbClr val="240F7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P Pitch Slide Deck D3 iilo4 25.03.11" id="{6411749C-A60E-A841-A8E6-A4930C946215}" vid="{42EAEF48-426D-EE43-A9DB-33C953E7EA5C}"/>
    </a:ext>
  </a:extLst>
</a:theme>
</file>

<file path=ppt/theme/theme5.xml><?xml version="1.0" encoding="utf-8"?>
<a:theme xmlns:a="http://schemas.openxmlformats.org/drawingml/2006/main" name="5_UA Sub Header and Quote Slides">
  <a:themeElements>
    <a:clrScheme name="Untapped Accessibility">
      <a:dk1>
        <a:srgbClr val="0F0F0F"/>
      </a:dk1>
      <a:lt1>
        <a:srgbClr val="FFFFFF"/>
      </a:lt1>
      <a:dk2>
        <a:srgbClr val="0F0F0F"/>
      </a:dk2>
      <a:lt2>
        <a:srgbClr val="EEF3F8"/>
      </a:lt2>
      <a:accent1>
        <a:srgbClr val="5832E3"/>
      </a:accent1>
      <a:accent2>
        <a:srgbClr val="F8BE30"/>
      </a:accent2>
      <a:accent3>
        <a:srgbClr val="240F75"/>
      </a:accent3>
      <a:accent4>
        <a:srgbClr val="F9CD5D"/>
      </a:accent4>
      <a:accent5>
        <a:srgbClr val="FFEEC7"/>
      </a:accent5>
      <a:accent6>
        <a:srgbClr val="9A8D8D"/>
      </a:accent6>
      <a:hlink>
        <a:srgbClr val="5832E3"/>
      </a:hlink>
      <a:folHlink>
        <a:srgbClr val="240F7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P Pitch Slide Deck D3 iilo4 25.03.11" id="{6411749C-A60E-A841-A8E6-A4930C946215}" vid="{6D35B3B3-E721-9247-9545-CB541D40236A}"/>
    </a:ext>
  </a:extLst>
</a:theme>
</file>

<file path=ppt/theme/theme6.xml><?xml version="1.0" encoding="utf-8"?>
<a:theme xmlns:a="http://schemas.openxmlformats.org/drawingml/2006/main" name="6_UA Team Bio and Client Logo Slides">
  <a:themeElements>
    <a:clrScheme name="Untapped Accessibility">
      <a:dk1>
        <a:srgbClr val="0F0F0F"/>
      </a:dk1>
      <a:lt1>
        <a:srgbClr val="FFFFFF"/>
      </a:lt1>
      <a:dk2>
        <a:srgbClr val="0F0F0F"/>
      </a:dk2>
      <a:lt2>
        <a:srgbClr val="EEF3F8"/>
      </a:lt2>
      <a:accent1>
        <a:srgbClr val="5832E3"/>
      </a:accent1>
      <a:accent2>
        <a:srgbClr val="F8BE30"/>
      </a:accent2>
      <a:accent3>
        <a:srgbClr val="240F75"/>
      </a:accent3>
      <a:accent4>
        <a:srgbClr val="F9CD5D"/>
      </a:accent4>
      <a:accent5>
        <a:srgbClr val="FFEEC7"/>
      </a:accent5>
      <a:accent6>
        <a:srgbClr val="9A8D8D"/>
      </a:accent6>
      <a:hlink>
        <a:srgbClr val="5832E3"/>
      </a:hlink>
      <a:folHlink>
        <a:srgbClr val="240F7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P Pitch Slide Deck D3 iilo4 25.03.11" id="{6411749C-A60E-A841-A8E6-A4930C946215}" vid="{E044FD52-4F00-C845-B012-1211E6340D80}"/>
    </a:ext>
  </a:extLst>
</a:theme>
</file>

<file path=ppt/theme/theme7.xml><?xml version="1.0" encoding="utf-8"?>
<a:theme xmlns:a="http://schemas.openxmlformats.org/drawingml/2006/main" name="UA Think Feel Do Sense Slides">
  <a:themeElements>
    <a:clrScheme name="Untapped Accessibility">
      <a:dk1>
        <a:srgbClr val="0F0F0F"/>
      </a:dk1>
      <a:lt1>
        <a:srgbClr val="FFFFFF"/>
      </a:lt1>
      <a:dk2>
        <a:srgbClr val="0F0F0F"/>
      </a:dk2>
      <a:lt2>
        <a:srgbClr val="EEF3F8"/>
      </a:lt2>
      <a:accent1>
        <a:srgbClr val="5832E3"/>
      </a:accent1>
      <a:accent2>
        <a:srgbClr val="F8BE30"/>
      </a:accent2>
      <a:accent3>
        <a:srgbClr val="240F75"/>
      </a:accent3>
      <a:accent4>
        <a:srgbClr val="F9CD5D"/>
      </a:accent4>
      <a:accent5>
        <a:srgbClr val="FFEEC7"/>
      </a:accent5>
      <a:accent6>
        <a:srgbClr val="9A8D8D"/>
      </a:accent6>
      <a:hlink>
        <a:srgbClr val="5832E3"/>
      </a:hlink>
      <a:folHlink>
        <a:srgbClr val="240F7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P Training Slide Deck 25.03.14" id="{B2F75242-83D6-B04A-AF09-F6A37C5B5508}" vid="{9F2CBF59-4C32-6346-B66D-009550266550}"/>
    </a:ext>
  </a:extLst>
</a:theme>
</file>

<file path=ppt/theme/theme8.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UA Main Slides ">
  <a:themeElements>
    <a:clrScheme name="Untapped Accessibility">
      <a:dk1>
        <a:srgbClr val="0F0F0F"/>
      </a:dk1>
      <a:lt1>
        <a:srgbClr val="FFFFFF"/>
      </a:lt1>
      <a:dk2>
        <a:srgbClr val="0F0F0F"/>
      </a:dk2>
      <a:lt2>
        <a:srgbClr val="EEF3F8"/>
      </a:lt2>
      <a:accent1>
        <a:srgbClr val="5832E3"/>
      </a:accent1>
      <a:accent2>
        <a:srgbClr val="F8BE30"/>
      </a:accent2>
      <a:accent3>
        <a:srgbClr val="240F75"/>
      </a:accent3>
      <a:accent4>
        <a:srgbClr val="F9CD5D"/>
      </a:accent4>
      <a:accent5>
        <a:srgbClr val="FFEEC7"/>
      </a:accent5>
      <a:accent6>
        <a:srgbClr val="9A8D8D"/>
      </a:accent6>
      <a:hlink>
        <a:srgbClr val="5832E3"/>
      </a:hlink>
      <a:folHlink>
        <a:srgbClr val="240F7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P Pitch Slide Deck D3 iilo4 25.03.11" id="{6411749C-A60E-A841-A8E6-A4930C946215}" vid="{E8CE0A21-63D1-754F-B2FB-73F2DDBF142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661f627-1e16-430e-b5b1-7c4ebd916276">
      <Terms xmlns="http://schemas.microsoft.com/office/infopath/2007/PartnerControls"/>
    </lcf76f155ced4ddcb4097134ff3c332f>
    <TaxCatchAll xmlns="eb31b0a0-dee1-4403-a1bd-0322c2ff3d2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1A422B27FA39447AA2529E06DE5E1A0" ma:contentTypeVersion="16" ma:contentTypeDescription="Create a new document." ma:contentTypeScope="" ma:versionID="6bc6c8849e84b72cdbe554225eef87f7">
  <xsd:schema xmlns:xsd="http://www.w3.org/2001/XMLSchema" xmlns:xs="http://www.w3.org/2001/XMLSchema" xmlns:p="http://schemas.microsoft.com/office/2006/metadata/properties" xmlns:ns2="4661f627-1e16-430e-b5b1-7c4ebd916276" xmlns:ns3="eb31b0a0-dee1-4403-a1bd-0322c2ff3d27" targetNamespace="http://schemas.microsoft.com/office/2006/metadata/properties" ma:root="true" ma:fieldsID="3d530c61e6897853ca7bf99b2ab79098" ns2:_="" ns3:_="">
    <xsd:import namespace="4661f627-1e16-430e-b5b1-7c4ebd916276"/>
    <xsd:import namespace="eb31b0a0-dee1-4403-a1bd-0322c2ff3d2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61f627-1e16-430e-b5b1-7c4ebd9162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9b6dff8-75cb-4835-91ba-ea024fd2294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31b0a0-dee1-4403-a1bd-0322c2ff3d2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048a457d-3b7a-4e10-b074-90b081f596c1}" ma:internalName="TaxCatchAll" ma:showField="CatchAllData" ma:web="eb31b0a0-dee1-4403-a1bd-0322c2ff3d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815985-F6BF-4D2E-801A-5122865FA6F6}">
  <ds:schemaRefs>
    <ds:schemaRef ds:uri="http://www.w3.org/XML/1998/namespace"/>
    <ds:schemaRef ds:uri="http://schemas.microsoft.com/office/2006/documentManagement/types"/>
    <ds:schemaRef ds:uri="http://purl.org/dc/elements/1.1/"/>
    <ds:schemaRef ds:uri="http://schemas.microsoft.com/office/2006/metadata/properties"/>
    <ds:schemaRef ds:uri="eb31b0a0-dee1-4403-a1bd-0322c2ff3d27"/>
    <ds:schemaRef ds:uri="http://purl.org/dc/dcmitype/"/>
    <ds:schemaRef ds:uri="http://purl.org/dc/terms/"/>
    <ds:schemaRef ds:uri="http://schemas.microsoft.com/office/infopath/2007/PartnerControls"/>
    <ds:schemaRef ds:uri="http://schemas.openxmlformats.org/package/2006/metadata/core-properties"/>
    <ds:schemaRef ds:uri="4661f627-1e16-430e-b5b1-7c4ebd916276"/>
  </ds:schemaRefs>
</ds:datastoreItem>
</file>

<file path=customXml/itemProps2.xml><?xml version="1.0" encoding="utf-8"?>
<ds:datastoreItem xmlns:ds="http://schemas.openxmlformats.org/officeDocument/2006/customXml" ds:itemID="{6AF906CE-6884-4CD6-BD9D-BEBB9D119C0D}">
  <ds:schemaRefs>
    <ds:schemaRef ds:uri="4661f627-1e16-430e-b5b1-7c4ebd916276"/>
    <ds:schemaRef ds:uri="eb31b0a0-dee1-4403-a1bd-0322c2ff3d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8E01E56-ACF2-4D69-9603-EA4B84A9D2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TotalTime>
  <Words>2204</Words>
  <Application>Microsoft Office PowerPoint</Application>
  <PresentationFormat>Widescreen</PresentationFormat>
  <Paragraphs>375</Paragraphs>
  <Slides>46</Slides>
  <Notes>46</Notes>
  <HiddenSlides>0</HiddenSlides>
  <MMClips>0</MMClips>
  <ScaleCrop>false</ScaleCrop>
  <HeadingPairs>
    <vt:vector size="6" baseType="variant">
      <vt:variant>
        <vt:lpstr>Fonts Used</vt:lpstr>
      </vt:variant>
      <vt:variant>
        <vt:i4>11</vt:i4>
      </vt:variant>
      <vt:variant>
        <vt:lpstr>Theme</vt:lpstr>
      </vt:variant>
      <vt:variant>
        <vt:i4>9</vt:i4>
      </vt:variant>
      <vt:variant>
        <vt:lpstr>Slide Titles</vt:lpstr>
      </vt:variant>
      <vt:variant>
        <vt:i4>46</vt:i4>
      </vt:variant>
    </vt:vector>
  </HeadingPairs>
  <TitlesOfParts>
    <vt:vector size="66" baseType="lpstr">
      <vt:lpstr>Aptos</vt:lpstr>
      <vt:lpstr>Arial</vt:lpstr>
      <vt:lpstr>Atkinson Hyperlegible</vt:lpstr>
      <vt:lpstr>Calibri</vt:lpstr>
      <vt:lpstr>Courier New</vt:lpstr>
      <vt:lpstr>Helvetica Neue</vt:lpstr>
      <vt:lpstr>Play</vt:lpstr>
      <vt:lpstr>Roboto</vt:lpstr>
      <vt:lpstr>Roboto Black</vt:lpstr>
      <vt:lpstr>Roboto Medium</vt:lpstr>
      <vt:lpstr>System Font Regular</vt:lpstr>
      <vt:lpstr>1_UA Title Slides</vt:lpstr>
      <vt:lpstr>2_UA Main Slides </vt:lpstr>
      <vt:lpstr>3_UA Training Slides</vt:lpstr>
      <vt:lpstr>4_UA Closing Slides</vt:lpstr>
      <vt:lpstr>5_UA Sub Header and Quote Slides</vt:lpstr>
      <vt:lpstr>6_UA Team Bio and Client Logo Slides</vt:lpstr>
      <vt:lpstr>UA Think Feel Do Sense Slides</vt:lpstr>
      <vt:lpstr>Office Theme</vt:lpstr>
      <vt:lpstr>3_UA Main Slides </vt:lpstr>
      <vt:lpstr>How to Fund Canadian Accessibility Projects in 2026</vt:lpstr>
      <vt:lpstr>About Untapped</vt:lpstr>
      <vt:lpstr>Untapped's services</vt:lpstr>
      <vt:lpstr>About Easy Surf</vt:lpstr>
      <vt:lpstr>Accessibility for the session</vt:lpstr>
      <vt:lpstr>Agenda</vt:lpstr>
      <vt:lpstr>Finding funding</vt:lpstr>
      <vt:lpstr>Grant types</vt:lpstr>
      <vt:lpstr>Grant funders</vt:lpstr>
      <vt:lpstr>Funding structures</vt:lpstr>
      <vt:lpstr>Where to look</vt:lpstr>
      <vt:lpstr>Easy Surf Grant Finder</vt:lpstr>
      <vt:lpstr>Poll question</vt:lpstr>
      <vt:lpstr>Setting your priorities</vt:lpstr>
      <vt:lpstr>Identify a barrier</vt:lpstr>
      <vt:lpstr>Align your priorities with funders </vt:lpstr>
      <vt:lpstr>Build a case for support</vt:lpstr>
      <vt:lpstr>Activity 1</vt:lpstr>
      <vt:lpstr>Writing the application</vt:lpstr>
      <vt:lpstr>Describe your organization</vt:lpstr>
      <vt:lpstr>Demonstrate the barrier</vt:lpstr>
      <vt:lpstr>Activity 2</vt:lpstr>
      <vt:lpstr>How to budget</vt:lpstr>
      <vt:lpstr>Plan for your contribution</vt:lpstr>
      <vt:lpstr>Why applications get rejected</vt:lpstr>
      <vt:lpstr>Strengthening your application</vt:lpstr>
      <vt:lpstr>Include people with disabilities</vt:lpstr>
      <vt:lpstr>Activity 3</vt:lpstr>
      <vt:lpstr>Demonstrate your track record</vt:lpstr>
      <vt:lpstr>Write in plain language</vt:lpstr>
      <vt:lpstr>Break</vt:lpstr>
      <vt:lpstr>Measuring your impact</vt:lpstr>
      <vt:lpstr>What you can measure </vt:lpstr>
      <vt:lpstr>Activity 4</vt:lpstr>
      <vt:lpstr>Activity 5</vt:lpstr>
      <vt:lpstr>Finish your case for support</vt:lpstr>
      <vt:lpstr>Don’t give up!</vt:lpstr>
      <vt:lpstr>Stories from successful projects </vt:lpstr>
      <vt:lpstr>Large project:  E-learning for all staff </vt:lpstr>
      <vt:lpstr>Large project: NDMS rebuild</vt:lpstr>
      <vt:lpstr>How we can help</vt:lpstr>
      <vt:lpstr>Aftercare package coming next week</vt:lpstr>
      <vt:lpstr>Session evaluation</vt:lpstr>
      <vt:lpstr>Up next: Plain language for employers</vt:lpstr>
      <vt:lpstr>Get in touch!</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Trish Kelly</dc:creator>
  <cp:lastModifiedBy>Trish Kelly</cp:lastModifiedBy>
  <cp:revision>2</cp:revision>
  <dcterms:created xsi:type="dcterms:W3CDTF">2025-02-06T21:18:26Z</dcterms:created>
  <dcterms:modified xsi:type="dcterms:W3CDTF">2026-05-28T15:17:04Z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0x010100B1A422B27FA39447AA2529E06DE5E1A0</vt:lpwstr>
  </property>
  <property fmtid="{D5CDD505-2E9C-101B-9397-08002B2CF9AE}" pid="3" name="MediaServiceImageTags">
    <vt:lpwstr/>
  </property>
</Properties>
</file>