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1.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801" r:id="rId5"/>
    <p:sldMasterId id="2147483766" r:id="rId6"/>
    <p:sldMasterId id="2147483697" r:id="rId7"/>
    <p:sldMasterId id="2147483709" r:id="rId8"/>
    <p:sldMasterId id="2147483753" r:id="rId9"/>
    <p:sldMasterId id="2147483820" r:id="rId10"/>
    <p:sldMasterId id="2147483832" r:id="rId11"/>
    <p:sldMasterId id="2147483838" r:id="rId12"/>
    <p:sldMasterId id="2147483844" r:id="rId13"/>
    <p:sldMasterId id="2147483848" r:id="rId14"/>
    <p:sldMasterId id="2147483855" r:id="rId15"/>
    <p:sldMasterId id="2147483859" r:id="rId16"/>
    <p:sldMasterId id="2147483864" r:id="rId17"/>
  </p:sldMasterIdLst>
  <p:notesMasterIdLst>
    <p:notesMasterId r:id="rId69"/>
  </p:notesMasterIdLst>
  <p:sldIdLst>
    <p:sldId id="256" r:id="rId18"/>
    <p:sldId id="316" r:id="rId19"/>
    <p:sldId id="396" r:id="rId20"/>
    <p:sldId id="1504" r:id="rId21"/>
    <p:sldId id="375" r:id="rId22"/>
    <p:sldId id="370" r:id="rId23"/>
    <p:sldId id="258" r:id="rId24"/>
    <p:sldId id="349" r:id="rId25"/>
    <p:sldId id="1505" r:id="rId26"/>
    <p:sldId id="1506" r:id="rId27"/>
    <p:sldId id="317" r:id="rId28"/>
    <p:sldId id="1569" r:id="rId29"/>
    <p:sldId id="1410" r:id="rId30"/>
    <p:sldId id="1480" r:id="rId31"/>
    <p:sldId id="1412" r:id="rId32"/>
    <p:sldId id="1495" r:id="rId33"/>
    <p:sldId id="408" r:id="rId34"/>
    <p:sldId id="1477" r:id="rId35"/>
    <p:sldId id="1571" r:id="rId36"/>
    <p:sldId id="1496" r:id="rId37"/>
    <p:sldId id="1498" r:id="rId38"/>
    <p:sldId id="1489" r:id="rId39"/>
    <p:sldId id="1421" r:id="rId40"/>
    <p:sldId id="1429" r:id="rId41"/>
    <p:sldId id="385" r:id="rId42"/>
    <p:sldId id="1432" r:id="rId43"/>
    <p:sldId id="1433" r:id="rId44"/>
    <p:sldId id="1434" r:id="rId45"/>
    <p:sldId id="1435" r:id="rId46"/>
    <p:sldId id="1436" r:id="rId47"/>
    <p:sldId id="1437" r:id="rId48"/>
    <p:sldId id="1439" r:id="rId49"/>
    <p:sldId id="1501" r:id="rId50"/>
    <p:sldId id="1570" r:id="rId51"/>
    <p:sldId id="378" r:id="rId52"/>
    <p:sldId id="1419" r:id="rId53"/>
    <p:sldId id="1573" r:id="rId54"/>
    <p:sldId id="1576" r:id="rId55"/>
    <p:sldId id="1484" r:id="rId56"/>
    <p:sldId id="1485" r:id="rId57"/>
    <p:sldId id="1486" r:id="rId58"/>
    <p:sldId id="1577" r:id="rId59"/>
    <p:sldId id="1502" r:id="rId60"/>
    <p:sldId id="1574" r:id="rId61"/>
    <p:sldId id="1479" r:id="rId62"/>
    <p:sldId id="397" r:id="rId63"/>
    <p:sldId id="1575" r:id="rId64"/>
    <p:sldId id="394" r:id="rId65"/>
    <p:sldId id="1563" r:id="rId66"/>
    <p:sldId id="395" r:id="rId67"/>
    <p:sldId id="356"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9A7749-C40A-BED1-7706-E931B7EFF8A8}" name="Sarah Molder" initials="SM" userId="S::Sarah.Molder@untappedaccessibility.ca::74a94e8e-dea9-4d72-98f2-15663993769c" providerId="AD"/>
  <p188:author id="{32DE2AB9-F030-A435-161E-41C1EFD50C20}" name="Sarah Molder" initials="SM" userId="S::sarah.molder@untappedaccessibility.ca::74a94e8e-dea9-4d72-98f2-1566399376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F4F8"/>
    <a:srgbClr val="5832E4"/>
    <a:srgbClr val="FFF5DB"/>
    <a:srgbClr val="F8BE3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B48BB-3A76-4342-8698-2B2AD6A81F81}" v="1" dt="2026-06-11T20:56:25.6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85731" autoAdjust="0"/>
  </p:normalViewPr>
  <p:slideViewPr>
    <p:cSldViewPr snapToGrid="0">
      <p:cViewPr varScale="1">
        <p:scale>
          <a:sx n="61" d="100"/>
          <a:sy n="61" d="100"/>
        </p:scale>
        <p:origin x="788" y="56"/>
      </p:cViewPr>
      <p:guideLst/>
    </p:cSldViewPr>
  </p:slideViewPr>
  <p:outlineViewPr>
    <p:cViewPr>
      <p:scale>
        <a:sx n="33" d="100"/>
        <a:sy n="33" d="100"/>
      </p:scale>
      <p:origin x="0" y="-234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F39B7-7516-6D42-8D5E-27DD8F3D4CED}" type="datetimeFigureOut">
              <a:rPr lang="en-US" smtClean="0"/>
              <a:t>6/11/2026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BEF9D-E65F-8547-B3A4-095C161434B7}" type="slidenum">
              <a:rPr lang="en-US" smtClean="0"/>
              <a:t>‹#›</a:t>
            </a:fld>
            <a:endParaRPr lang="en-US" dirty="0"/>
          </a:p>
        </p:txBody>
      </p:sp>
    </p:spTree>
    <p:extLst>
      <p:ext uri="{BB962C8B-B14F-4D97-AF65-F5344CB8AC3E}">
        <p14:creationId xmlns:p14="http://schemas.microsoft.com/office/powerpoint/2010/main" val="2088167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BEF9D-E65F-8547-B3A4-095C161434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7570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4911F-7E8F-6D16-2E54-A92EA1E151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67B1CF-6349-0639-0FDD-0CF16C0239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2AB4E-831E-EDCF-EC36-18C6A72804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3DEA29-BFB2-8860-A32E-AFDBFC555FE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3390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8870F-A28D-0F6F-9391-6179B1918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5190F0-F37F-529F-7696-5ED7C5F1C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C007A0-B5C7-B030-CB70-86FB40144BE7}"/>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Introduce cognitive load theory</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When we take in new information, we have to process that information in our working memory before we can learn it.</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Our working memory has a limited capacity, and if we overwhelm that capacity, we can’t process the new information.</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Many things can “take up space” in our working memory</a:t>
            </a:r>
            <a:endParaRPr lang="en-CA" sz="1100" kern="1200" dirty="0">
              <a:solidFill>
                <a:schemeClr val="tx1"/>
              </a:solidFill>
              <a:effectLst/>
              <a:latin typeface="+mn-lt"/>
              <a:ea typeface="+mn-ea"/>
              <a:cs typeface="+mn-cs"/>
            </a:endParaRPr>
          </a:p>
          <a:p>
            <a:pPr lvl="1"/>
            <a:r>
              <a:rPr lang="en-CA" sz="1200" kern="1200" dirty="0">
                <a:solidFill>
                  <a:schemeClr val="tx1"/>
                </a:solidFill>
                <a:effectLst/>
                <a:latin typeface="+mn-lt"/>
                <a:ea typeface="+mn-ea"/>
                <a:cs typeface="+mn-cs"/>
              </a:rPr>
              <a:t>For example, worrying about where we’ll sleep tonight or find our next meal. That leaves less working memory capacity for us to process information, which is why it’s much harder to learn when we’re distracted, hungry, stressed, etc.</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Explain how disabilities can affect working memory</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Processing information in our working memory is energy intensive</a:t>
            </a:r>
            <a:endParaRPr lang="en-CA" sz="1100" kern="1200" dirty="0">
              <a:solidFill>
                <a:schemeClr val="tx1"/>
              </a:solidFill>
              <a:effectLst/>
              <a:latin typeface="+mn-lt"/>
              <a:ea typeface="+mn-ea"/>
              <a:cs typeface="+mn-cs"/>
            </a:endParaRPr>
          </a:p>
          <a:p>
            <a:pPr lvl="1"/>
            <a:r>
              <a:rPr lang="en-CA" sz="1200" kern="1200" dirty="0">
                <a:solidFill>
                  <a:schemeClr val="tx1"/>
                </a:solidFill>
                <a:effectLst/>
                <a:latin typeface="+mn-lt"/>
                <a:ea typeface="+mn-ea"/>
                <a:cs typeface="+mn-cs"/>
              </a:rPr>
              <a:t>Disabled people may have to ration their energy throughout the day and might decide not to engage with a communication if it looks like it will be too demanding to read</a:t>
            </a:r>
            <a:endParaRPr lang="en-CA" sz="1100" kern="1200" dirty="0">
              <a:solidFill>
                <a:schemeClr val="tx1"/>
              </a:solidFill>
              <a:effectLst/>
              <a:latin typeface="+mn-lt"/>
              <a:ea typeface="+mn-ea"/>
              <a:cs typeface="+mn-cs"/>
            </a:endParaRPr>
          </a:p>
          <a:p>
            <a:pPr lvl="0"/>
            <a:r>
              <a:rPr lang="en-CA" sz="1200" kern="1200" dirty="0">
                <a:solidFill>
                  <a:schemeClr val="tx1"/>
                </a:solidFill>
                <a:effectLst/>
                <a:latin typeface="+mn-lt"/>
                <a:ea typeface="+mn-ea"/>
                <a:cs typeface="+mn-cs"/>
              </a:rPr>
              <a:t>People with certain disabilities like ADHD, traumatic brain injury, dementia, or intellectual disabilities might have a smaller working memory capacity that is more easily overwhelmed</a:t>
            </a:r>
            <a:endParaRPr lang="en-CA" sz="1100" kern="1200" dirty="0">
              <a:solidFill>
                <a:schemeClr val="tx1"/>
              </a:solidFill>
              <a:effectLst/>
              <a:latin typeface="+mn-lt"/>
              <a:ea typeface="+mn-ea"/>
              <a:cs typeface="+mn-cs"/>
            </a:endParaRPr>
          </a:p>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F25B7E5C-6FAF-1E91-AA29-370D4940901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9221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A28F1-4C11-0405-0C53-7D5F20CA4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79246-0F83-DFD0-91FA-23034C3475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34783-8804-AD04-F128-8828A47D4D09}"/>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When we are trying to communicate something to a learner, that information has an intrinsic cognitive load, which describes how inherently hard that information is for that learner to understand. So a simpler, more familiar concept will have a lower intrinsic cognitive load than a complex, less familiar concept. We can’t change the intrinsic cognitive load.</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That information also has an extraneous cognitive load, which is related to how we present that information. If a sentence is long and convoluted and uses unfamiliar words, it will have a high extraneous cognitive load. Fortunately, we can use plain language techniques to reduce this extraneous cognitive load as much as possible.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Reducing extraneous cognitive load leaves more room in the working memory to process the information, increasing the chances that the learner will successfully learn.</a:t>
            </a:r>
          </a:p>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F27555FB-7B87-A061-6CB0-2555F859FC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321579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8E6B9-59EB-151B-6746-5B4371A6F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3EB24-DDEE-C1FD-6C64-FFFB79C39B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95020-942E-E0E6-BFF3-19EF409378E6}"/>
              </a:ext>
            </a:extLst>
          </p:cNvPr>
          <p:cNvSpPr>
            <a:spLocks noGrp="1"/>
          </p:cNvSpPr>
          <p:nvPr>
            <p:ph type="body" idx="1"/>
          </p:nvPr>
        </p:nvSpPr>
        <p:spPr/>
        <p:txBody>
          <a:bodyPr/>
          <a:lstStyle/>
          <a:p>
            <a:r>
              <a:rPr lang="en-CA" sz="1200" kern="1200" dirty="0">
                <a:solidFill>
                  <a:schemeClr val="tx1"/>
                </a:solidFill>
                <a:effectLst/>
                <a:latin typeface="+mn-lt"/>
                <a:ea typeface="+mn-ea"/>
                <a:cs typeface="+mn-cs"/>
              </a:rPr>
              <a:t>Reading is a two-step process: </a:t>
            </a:r>
          </a:p>
          <a:p>
            <a:pPr lvl="0"/>
            <a:r>
              <a:rPr lang="en-CA" sz="1200" kern="1200" dirty="0">
                <a:solidFill>
                  <a:schemeClr val="tx1"/>
                </a:solidFill>
                <a:effectLst/>
                <a:latin typeface="+mn-lt"/>
                <a:ea typeface="+mn-ea"/>
                <a:cs typeface="+mn-cs"/>
              </a:rPr>
              <a:t>First the reader has to see the text and recognize letter and word shapes as words.</a:t>
            </a:r>
          </a:p>
          <a:p>
            <a:pPr lvl="0"/>
            <a:r>
              <a:rPr lang="en-CA" sz="1200" kern="1200" dirty="0">
                <a:solidFill>
                  <a:schemeClr val="tx1"/>
                </a:solidFill>
                <a:effectLst/>
                <a:latin typeface="+mn-lt"/>
                <a:ea typeface="+mn-ea"/>
                <a:cs typeface="+mn-cs"/>
              </a:rPr>
              <a:t>And then the language centre of their brain has to interpret those words and their meanings, based on the reader’s existing knowledge.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It’s a very demanding process! (It’s also why many people learn more easily with audio than by reading.)</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The plain language process uses document structure and design to help with the first step and writing techniques to help with the second step.</a:t>
            </a:r>
          </a:p>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8D5EB888-2197-AD07-6D53-D3EC381B1B1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411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Reiterate that the audience is central to the definition of plain language. </a:t>
            </a:r>
          </a:p>
          <a:p>
            <a:pPr lvl="0"/>
            <a:r>
              <a:rPr lang="en-CA" sz="1200" kern="1200" dirty="0">
                <a:solidFill>
                  <a:schemeClr val="tx1"/>
                </a:solidFill>
                <a:effectLst/>
                <a:latin typeface="+mn-lt"/>
                <a:ea typeface="+mn-ea"/>
                <a:cs typeface="+mn-cs"/>
              </a:rPr>
              <a:t>Something can be plain to one audience and not to another.</a:t>
            </a:r>
          </a:p>
          <a:p>
            <a:pPr lvl="0"/>
            <a:r>
              <a:rPr lang="en-CA" sz="1200" kern="1200" dirty="0">
                <a:solidFill>
                  <a:schemeClr val="tx1"/>
                </a:solidFill>
                <a:effectLst/>
                <a:latin typeface="+mn-lt"/>
                <a:ea typeface="+mn-ea"/>
                <a:cs typeface="+mn-cs"/>
              </a:rPr>
              <a:t>Encourage the organization to co-create with representative members of their audiences.</a:t>
            </a:r>
          </a:p>
          <a:p>
            <a:r>
              <a:rPr lang="en-CA" sz="1200" kern="1200" dirty="0">
                <a:solidFill>
                  <a:schemeClr val="tx1"/>
                </a:solidFill>
                <a:effectLst/>
                <a:latin typeface="+mn-lt"/>
                <a:ea typeface="+mn-ea"/>
                <a:cs typeface="+mn-cs"/>
              </a:rPr>
              <a:t>Explain what intermediaries are:</a:t>
            </a:r>
            <a:endParaRPr lang="en-CA"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Intermediaries mean someone who might be carrying the message between the author of the communication and the recipient.</a:t>
            </a:r>
            <a:endParaRPr lang="en-CA"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Possible examples of intermediaries for [CLIENT]:</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support workers helping people find housing,</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family members and relatives of tenants,</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various [CLIENT] staff interacting with tenants and people who want to access housing,</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government agency staff,</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contractors, </a:t>
            </a:r>
            <a:endParaRPr lang="en-CA"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builders, etc.</a:t>
            </a:r>
            <a:endParaRPr lang="en-CA" sz="1100" kern="1200" dirty="0">
              <a:solidFill>
                <a:schemeClr val="tx1"/>
              </a:solidFill>
              <a:effectLst/>
              <a:latin typeface="+mn-lt"/>
              <a:ea typeface="+mn-ea"/>
              <a:cs typeface="+mn-cs"/>
            </a:endParaRP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74CBEF9D-E65F-8547-B3A4-095C161434B7}" type="slidenum">
              <a:rPr lang="en-US" smtClean="0"/>
              <a:t>17</a:t>
            </a:fld>
            <a:endParaRPr lang="en-US" dirty="0"/>
          </a:p>
        </p:txBody>
      </p:sp>
    </p:spTree>
    <p:extLst>
      <p:ext uri="{BB962C8B-B14F-4D97-AF65-F5344CB8AC3E}">
        <p14:creationId xmlns:p14="http://schemas.microsoft.com/office/powerpoint/2010/main" val="482076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B56D8-1F87-795B-CB5C-EF94B9397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E508B-58B8-A4EA-0410-286712080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4084FE-FB3F-FCF9-CE56-6B2A3FDE09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DA9446-5732-A2E8-45A1-7E3A8DF0B5D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1087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0D729-3DB7-7684-9D05-C0748D418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51078-6E5D-F2D6-60C9-06DE6A3787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310780-70D3-50D8-4B0D-E927BDCFD159}"/>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10DAFF3C-977E-771D-EFB1-87FB0724996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956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817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24B41-4C01-3247-8DB9-3A3C3D420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A4D4B-2FAE-F143-0B89-94D261057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8B7EBA-8951-660C-D777-9D7A9F56CC42}"/>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94DC9260-1D8A-DC65-A08F-EB128886E7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07703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56F4-FF65-72AB-6FDF-2FFE466C1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AC80D-AB96-7F8B-2102-9B1C6A25E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43A17-30A3-1B11-5E11-75E5F416F0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419EDF-6F37-F0A9-8F3C-3AEC42CE09B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973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A9A8F-2935-C1C8-0618-9C7AF6830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68ABA9-5C55-4C87-D6F9-FC4D049424B5}"/>
              </a:ext>
            </a:extLst>
          </p:cNvPr>
          <p:cNvSpPr>
            <a:spLocks noGrp="1" noRot="1" noChangeAspect="1"/>
          </p:cNvSpPr>
          <p:nvPr>
            <p:ph type="sldImg"/>
          </p:nvPr>
        </p:nvSpPr>
        <p:spPr/>
        <p:txBody>
          <a:bodyPr/>
          <a:lstStyle/>
          <a:p>
            <a:endParaRPr lang="en-CA" dirty="0"/>
          </a:p>
        </p:txBody>
      </p:sp>
      <p:sp>
        <p:nvSpPr>
          <p:cNvPr id="3" name="Notes Placeholder 2">
            <a:extLst>
              <a:ext uri="{FF2B5EF4-FFF2-40B4-BE49-F238E27FC236}">
                <a16:creationId xmlns:a16="http://schemas.microsoft.com/office/drawing/2014/main" id="{600FBEF0-16B1-F7D0-421B-1FB1AA1A9FB2}"/>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DD50A4B-D6A6-1AFB-D2CB-E4DAA1B63C3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BEF9D-E65F-8547-B3A4-095C161434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9439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B797B-35A1-DA6C-2E80-BD9BFC661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D723D-CE02-E464-F224-D767FD4FA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F55C1-DDCC-94BC-CAD8-780258CC8F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can be tough for some organziatiosn and may conflict with your</a:t>
            </a:r>
          </a:p>
        </p:txBody>
      </p:sp>
      <p:sp>
        <p:nvSpPr>
          <p:cNvPr id="4" name="Slide Number Placeholder 3">
            <a:extLst>
              <a:ext uri="{FF2B5EF4-FFF2-40B4-BE49-F238E27FC236}">
                <a16:creationId xmlns:a16="http://schemas.microsoft.com/office/drawing/2014/main" id="{003C3779-5361-2A54-74F9-33FFEB17CCE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55538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3961D-E763-D0AA-9FB6-26CD177A6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98E78-B27A-A1EC-CB6F-F0F2080896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EA3BB-16D9-E73A-AEF2-2A13729C5A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B4E5FF6-D246-4A19-591A-0F37EF4D755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24567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A7D47-C448-EF97-7181-23835428D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7CCC17-0EB4-1ADB-9F7F-7E9A40482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05FE3-9FBA-FEA2-1F3C-2E0F27546DA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6E8F68EE-380D-212F-8C4C-BC693FB64FE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4244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807C4-F3A9-1113-A94E-85CC30DAE1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371DA-DD62-1E1A-486A-CF9849FEA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C56E8D-23E7-F6FE-28FB-415BA9441E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D0854FB8-70FB-7173-B53A-ED6EA76E338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6470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4504E-2657-658C-DE5E-1FE7BFF63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1E79B-B292-5744-CC4E-CC257F1C1C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C3EB7-F56A-3148-E3CF-031DABC64F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AC973F8-049B-24BC-136F-4774343273A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5945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3161F-28CA-38C5-ADFC-BEC871519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F9452-5948-F969-C902-E595E00FE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FEEC6-8D48-7E4C-C92B-278BCB4FB0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EE1D583-AF75-CEC5-C257-5E64F13F441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2439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8D78B-5E39-A9A8-D74C-D4BAD12722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3FE5F-4332-A64E-6F76-73452E01C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42609-A649-A0F1-8E04-94F31B9DDB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941D751-BCE0-8A92-1B8C-990BD9C4737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6883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1F332-65C6-72F5-7589-D85957FF4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29F6E-FEE0-2650-C855-D935DD960E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F065F-9298-EE6F-3950-DA622C47C38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C86A909-1EE4-D644-B6F5-E69E0BF5EC6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0585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4C9BB-778C-A98C-A4DD-8AEB63688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5367F5-6FA8-18AA-463C-F05B88ED0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EE6D2-5055-50B7-6DB0-D94FEC1F3F2E}"/>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FD5C61E1-8896-1A3C-7650-EAB56200AF64}"/>
              </a:ext>
            </a:extLst>
          </p:cNvPr>
          <p:cNvSpPr>
            <a:spLocks noGrp="1"/>
          </p:cNvSpPr>
          <p:nvPr>
            <p:ph type="sldNum" sz="quarter" idx="5"/>
          </p:nvPr>
        </p:nvSpPr>
        <p:spPr/>
        <p:txBody>
          <a:bodyPr/>
          <a:lstStyle/>
          <a:p>
            <a:fld id="{74CBEF9D-E65F-8547-B3A4-095C161434B7}" type="slidenum">
              <a:rPr lang="en-US" smtClean="0"/>
              <a:t>34</a:t>
            </a:fld>
            <a:endParaRPr lang="en-US" dirty="0"/>
          </a:p>
        </p:txBody>
      </p:sp>
    </p:spTree>
    <p:extLst>
      <p:ext uri="{BB962C8B-B14F-4D97-AF65-F5344CB8AC3E}">
        <p14:creationId xmlns:p14="http://schemas.microsoft.com/office/powerpoint/2010/main" val="1504796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9D1FF-E5F2-350E-BEEC-D5D7CFE80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57DE5-43E1-0316-2893-429A1DCB4E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1F8918-5569-50CE-BFCC-01D72288224A}"/>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B338891B-31E8-4B3F-512D-82E54EE4CB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91960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dirty="0">
                <a:solidFill>
                  <a:srgbClr val="434343"/>
                </a:solidFill>
                <a:effectLst/>
                <a:latin typeface="Roboto" panose="02000000000000000000" pitchFamily="2" charset="0"/>
                <a:ea typeface="Roboto" panose="02000000000000000000" pitchFamily="2" charset="0"/>
                <a:cs typeface="Roboto" panose="02000000000000000000" pitchFamily="2" charset="0"/>
              </a:rPr>
              <a:t>Introduce UA</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BEF9D-E65F-8547-B3A4-095C161434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6525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4C0E7-DCAE-4659-8AD0-05ECE3E540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2C072-35ED-5AAC-8709-96882229E1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C086C2-4880-0DAB-91E9-79E258F325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63A255-7CFD-9FF8-4AF1-F7B7C118C9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98792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DC855-95D0-B607-6188-100459917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9D4ED9-A055-DEDC-3947-69272A415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D033E5-2897-A298-D88A-2AE3AC3A3784}"/>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84C3F81A-91B7-FAEF-30D6-25EC4C5D0919}"/>
              </a:ext>
            </a:extLst>
          </p:cNvPr>
          <p:cNvSpPr>
            <a:spLocks noGrp="1"/>
          </p:cNvSpPr>
          <p:nvPr>
            <p:ph type="sldNum" sz="quarter" idx="5"/>
          </p:nvPr>
        </p:nvSpPr>
        <p:spPr/>
        <p:txBody>
          <a:bodyPr/>
          <a:lstStyle/>
          <a:p>
            <a:fld id="{74CBEF9D-E65F-8547-B3A4-095C161434B7}" type="slidenum">
              <a:rPr lang="en-US" smtClean="0"/>
              <a:t>38</a:t>
            </a:fld>
            <a:endParaRPr lang="en-US" dirty="0"/>
          </a:p>
        </p:txBody>
      </p:sp>
    </p:spTree>
    <p:extLst>
      <p:ext uri="{BB962C8B-B14F-4D97-AF65-F5344CB8AC3E}">
        <p14:creationId xmlns:p14="http://schemas.microsoft.com/office/powerpoint/2010/main" val="1861552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24BC8-3A8D-C985-2B09-28B33B9EF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F90411-E007-2384-F76F-53B0BF489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DD0E2-FC04-F76D-A919-5B69DE7103EE}"/>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A77157C0-4FE5-A4A5-5F56-32C06EF17BE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6064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51395-0294-1A13-2854-899F7A9751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397EAA-A62A-261D-F1A4-61F9B6472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BE2C9-55B6-7290-96AA-D0D8D70274E4}"/>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40ED0BEB-A265-2FEB-66FC-A29EFBAA191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273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610A3-33DA-A3D4-E844-665F27177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4EBD92-6609-8B2D-6EFE-60FF422C6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25D91-645B-B6C5-E150-B11D051AB9CB}"/>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AF58FA6B-A538-30B9-AD55-B64276340C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00909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6B425D-5584-3EDE-1A9A-8054F486D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C9947-2BA7-09BE-D54B-FCAA81A73D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026DA0-228D-D26C-0374-F42DA35AB7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AE9DAB-DE6E-8209-77BC-5E39C0AD3D0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8733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02A7-C698-3738-2475-2FCDDEB2C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7F6A4-9EA3-996D-8B49-4BB6C06A2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BFC7C-F20C-5691-5A61-8019207E9761}"/>
              </a:ext>
            </a:extLst>
          </p:cNvPr>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a:extLst>
              <a:ext uri="{FF2B5EF4-FFF2-40B4-BE49-F238E27FC236}">
                <a16:creationId xmlns:a16="http://schemas.microsoft.com/office/drawing/2014/main" id="{60C2C264-94F1-9BF0-5AAE-E59AB57F1E21}"/>
              </a:ext>
            </a:extLst>
          </p:cNvPr>
          <p:cNvSpPr>
            <a:spLocks noGrp="1"/>
          </p:cNvSpPr>
          <p:nvPr>
            <p:ph type="sldNum" sz="quarter" idx="5"/>
          </p:nvPr>
        </p:nvSpPr>
        <p:spPr/>
        <p:txBody>
          <a:bodyPr/>
          <a:lstStyle/>
          <a:p>
            <a:fld id="{74CBEF9D-E65F-8547-B3A4-095C161434B7}" type="slidenum">
              <a:rPr lang="en-US" smtClean="0"/>
              <a:t>43</a:t>
            </a:fld>
            <a:endParaRPr lang="en-US" dirty="0"/>
          </a:p>
        </p:txBody>
      </p:sp>
    </p:spTree>
    <p:extLst>
      <p:ext uri="{BB962C8B-B14F-4D97-AF65-F5344CB8AC3E}">
        <p14:creationId xmlns:p14="http://schemas.microsoft.com/office/powerpoint/2010/main" val="3619043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8ECF5-76F9-23FA-E9AB-96F13C026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43F5F-4BDC-7C95-DF71-DDB8ED216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192D6A-940B-ED31-01B3-35D9526986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6BEDD0-FED8-519C-9B77-FAB12664504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67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74CBEF9D-E65F-8547-B3A4-095C161434B7}" type="slidenum">
              <a:rPr lang="en-US" smtClean="0"/>
              <a:t>45</a:t>
            </a:fld>
            <a:endParaRPr lang="en-US" dirty="0"/>
          </a:p>
        </p:txBody>
      </p:sp>
    </p:spTree>
    <p:extLst>
      <p:ext uri="{BB962C8B-B14F-4D97-AF65-F5344CB8AC3E}">
        <p14:creationId xmlns:p14="http://schemas.microsoft.com/office/powerpoint/2010/main" val="1527130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https://www.surveymonkey.com/r/K9GSB78</a:t>
            </a:r>
          </a:p>
        </p:txBody>
      </p:sp>
      <p:sp>
        <p:nvSpPr>
          <p:cNvPr id="4" name="Slide Number Placeholder 3"/>
          <p:cNvSpPr>
            <a:spLocks noGrp="1"/>
          </p:cNvSpPr>
          <p:nvPr>
            <p:ph type="sldNum" sz="quarter" idx="5"/>
          </p:nvPr>
        </p:nvSpPr>
        <p:spPr/>
        <p:txBody>
          <a:bodyPr/>
          <a:lstStyle/>
          <a:p>
            <a:fld id="{74CBEF9D-E65F-8547-B3A4-095C161434B7}" type="slidenum">
              <a:rPr lang="en-US" smtClean="0"/>
              <a:t>48</a:t>
            </a:fld>
            <a:endParaRPr lang="en-US" dirty="0"/>
          </a:p>
        </p:txBody>
      </p:sp>
    </p:spTree>
    <p:extLst>
      <p:ext uri="{BB962C8B-B14F-4D97-AF65-F5344CB8AC3E}">
        <p14:creationId xmlns:p14="http://schemas.microsoft.com/office/powerpoint/2010/main" val="182391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4CBEF9D-E65F-8547-B3A4-095C161434B7}" type="slidenum">
              <a:rPr lang="en-US" smtClean="0"/>
              <a:t>6</a:t>
            </a:fld>
            <a:endParaRPr lang="en-US" dirty="0"/>
          </a:p>
        </p:txBody>
      </p:sp>
    </p:spTree>
    <p:extLst>
      <p:ext uri="{BB962C8B-B14F-4D97-AF65-F5344CB8AC3E}">
        <p14:creationId xmlns:p14="http://schemas.microsoft.com/office/powerpoint/2010/main" val="3460279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BEF9D-E65F-8547-B3A4-095C161434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476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4CBEF9D-E65F-8547-B3A4-095C161434B7}" type="slidenum">
              <a:rPr lang="en-US" smtClean="0"/>
              <a:t>7</a:t>
            </a:fld>
            <a:endParaRPr lang="en-US" dirty="0"/>
          </a:p>
        </p:txBody>
      </p:sp>
    </p:spTree>
    <p:extLst>
      <p:ext uri="{BB962C8B-B14F-4D97-AF65-F5344CB8AC3E}">
        <p14:creationId xmlns:p14="http://schemas.microsoft.com/office/powerpoint/2010/main" val="235021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4CBEF9D-E65F-8547-B3A4-095C161434B7}" type="slidenum">
              <a:rPr lang="en-US" smtClean="0"/>
              <a:t>8</a:t>
            </a:fld>
            <a:endParaRPr lang="en-US" dirty="0"/>
          </a:p>
        </p:txBody>
      </p:sp>
    </p:spTree>
    <p:extLst>
      <p:ext uri="{BB962C8B-B14F-4D97-AF65-F5344CB8AC3E}">
        <p14:creationId xmlns:p14="http://schemas.microsoft.com/office/powerpoint/2010/main" val="1878951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BEF9D-E65F-8547-B3A4-095C161434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207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Facilitated reflection:</a:t>
            </a:r>
          </a:p>
          <a:p>
            <a:pPr lvl="0"/>
            <a:r>
              <a:rPr lang="en-CA" sz="1200" u="none" strike="noStrike" kern="1200" dirty="0">
                <a:solidFill>
                  <a:schemeClr val="tx1"/>
                </a:solidFill>
                <a:effectLst/>
                <a:latin typeface="+mn-lt"/>
                <a:ea typeface="+mn-ea"/>
                <a:cs typeface="+mn-cs"/>
              </a:rPr>
              <a:t>This is an opportunity to take the temperature of the audience and see if they have any misconceptions about plain language.</a:t>
            </a:r>
          </a:p>
          <a:p>
            <a:pPr lvl="0"/>
            <a:r>
              <a:rPr lang="en-CA" sz="1200" u="none" strike="noStrike" kern="1200" dirty="0">
                <a:solidFill>
                  <a:schemeClr val="tx1"/>
                </a:solidFill>
                <a:effectLst/>
                <a:latin typeface="+mn-lt"/>
                <a:ea typeface="+mn-ea"/>
                <a:cs typeface="+mn-cs"/>
              </a:rPr>
              <a:t>Common misconceptions are that plain language is (pardon the ableist language) “dumbing down” information or that communicators can use readability metrics to determine if something is plain.</a:t>
            </a:r>
          </a:p>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CBEF9D-E65F-8547-B3A4-095C161434B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2713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Unpack this definition:</a:t>
            </a:r>
          </a:p>
          <a:p>
            <a:pPr lvl="0"/>
            <a:r>
              <a:rPr lang="en-CA" sz="1200" u="none" strike="noStrike" kern="1200" dirty="0">
                <a:solidFill>
                  <a:schemeClr val="tx1"/>
                </a:solidFill>
                <a:effectLst/>
                <a:latin typeface="+mn-lt"/>
                <a:ea typeface="+mn-ea"/>
                <a:cs typeface="+mn-cs"/>
              </a:rPr>
              <a:t>Audience is central to this definition: only the audience can tell you if something is plain</a:t>
            </a:r>
          </a:p>
          <a:p>
            <a:pPr lvl="0"/>
            <a:r>
              <a:rPr lang="en-CA" sz="1200" u="none" strike="noStrike" kern="1200" dirty="0">
                <a:solidFill>
                  <a:schemeClr val="tx1"/>
                </a:solidFill>
                <a:effectLst/>
                <a:latin typeface="+mn-lt"/>
                <a:ea typeface="+mn-ea"/>
                <a:cs typeface="+mn-cs"/>
              </a:rPr>
              <a:t>It’s not just about clear wording but also about clear structure and design</a:t>
            </a:r>
          </a:p>
          <a:p>
            <a:pPr lvl="0"/>
            <a:r>
              <a:rPr lang="en-CA" sz="1200" u="none" strike="noStrike" kern="1200" dirty="0">
                <a:solidFill>
                  <a:schemeClr val="tx1"/>
                </a:solidFill>
                <a:effectLst/>
                <a:latin typeface="+mn-lt"/>
                <a:ea typeface="+mn-ea"/>
                <a:cs typeface="+mn-cs"/>
              </a:rPr>
              <a:t>It’s not just about understanding but also about navigating the document to find information</a:t>
            </a:r>
          </a:p>
          <a:p>
            <a:pPr lvl="0"/>
            <a:r>
              <a:rPr lang="en-CA" sz="1200" u="none" strike="noStrike" kern="1200" dirty="0">
                <a:solidFill>
                  <a:schemeClr val="tx1"/>
                </a:solidFill>
                <a:effectLst/>
                <a:latin typeface="+mn-lt"/>
                <a:ea typeface="+mn-ea"/>
                <a:cs typeface="+mn-cs"/>
              </a:rPr>
              <a:t>Audience accesses plain language communications so that they can learn important information that might affect their lives—not usually for pleasure</a:t>
            </a:r>
          </a:p>
          <a:p>
            <a:pPr lvl="0"/>
            <a:r>
              <a:rPr lang="en-CA" sz="1200" u="none" strike="noStrike" kern="1200" dirty="0">
                <a:solidFill>
                  <a:schemeClr val="tx1"/>
                </a:solidFill>
                <a:effectLst/>
                <a:latin typeface="+mn-lt"/>
                <a:ea typeface="+mn-ea"/>
                <a:cs typeface="+mn-cs"/>
              </a:rPr>
              <a:t>Emphasize that plain language is a process where you have to consider structure and design from the very start, not just wording</a:t>
            </a:r>
          </a:p>
          <a:p>
            <a:endParaRPr lang="en-US" b="0" dirty="0">
              <a:latin typeface="Roboto" panose="02000000000000000000" pitchFamily="2" charset="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FE9576-7811-454B-B76B-4440EBC366C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30284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resentation 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2855" y="2266460"/>
            <a:ext cx="9144000" cy="2387600"/>
          </a:xfrm>
        </p:spPr>
        <p:txBody>
          <a:bodyPr anchor="b">
            <a:normAutofit/>
          </a:bodyPr>
          <a:lstStyle>
            <a:lvl1pPr algn="l">
              <a:defRPr sz="8000"/>
            </a:lvl1pPr>
          </a:lstStyle>
          <a:p>
            <a:r>
              <a:rPr lang="en-US"/>
              <a:t>Name of Presentation</a:t>
            </a:r>
          </a:p>
        </p:txBody>
      </p:sp>
      <p:sp>
        <p:nvSpPr>
          <p:cNvPr id="3" name="Subtitle 2"/>
          <p:cNvSpPr>
            <a:spLocks noGrp="1"/>
          </p:cNvSpPr>
          <p:nvPr>
            <p:ph type="subTitle" idx="1"/>
          </p:nvPr>
        </p:nvSpPr>
        <p:spPr>
          <a:xfrm>
            <a:off x="972855" y="4846343"/>
            <a:ext cx="9144000" cy="1655763"/>
          </a:xfrm>
        </p:spPr>
        <p:txBody>
          <a:bodyPr>
            <a:normAutofit/>
          </a:bodyPr>
          <a:lstStyle>
            <a:lvl1pPr marL="0" indent="0" algn="l">
              <a:lnSpc>
                <a:spcPct val="100000"/>
              </a:lnSpc>
              <a:buNone/>
              <a:defRPr sz="32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225803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C64DB-0453-FAD0-629E-2E8EF27C4A08}"/>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E20C5-C2AB-DE21-18D8-C9D0F2FC8212}"/>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65F12-E6BF-EA97-925C-1F8CD73F1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69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ub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C64DB-0453-FAD0-629E-2E8EF27C4A08}"/>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8018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1988832"/>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51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ECDA13-8EB1-C722-DEF0-7B23AA2B1E65}"/>
              </a:ext>
            </a:extLst>
          </p:cNvPr>
          <p:cNvSpPr>
            <a:spLocks noGrp="1"/>
          </p:cNvSpPr>
          <p:nvPr>
            <p:ph type="ctrTitle" hasCustomPrompt="1"/>
          </p:nvPr>
        </p:nvSpPr>
        <p:spPr>
          <a:xfrm>
            <a:off x="1524000" y="1971492"/>
            <a:ext cx="9144000" cy="2387600"/>
          </a:xfrm>
        </p:spPr>
        <p:txBody>
          <a:bodyPr anchor="ctr">
            <a:normAutofit/>
          </a:bodyPr>
          <a:lstStyle>
            <a:lvl1pPr algn="ctr">
              <a:defRPr sz="6000"/>
            </a:lvl1pPr>
          </a:lstStyle>
          <a:p>
            <a:r>
              <a:rPr lang="en-US"/>
              <a:t>Section break</a:t>
            </a:r>
          </a:p>
        </p:txBody>
      </p:sp>
      <p:sp>
        <p:nvSpPr>
          <p:cNvPr id="8" name="Subtitle 2">
            <a:extLst>
              <a:ext uri="{FF2B5EF4-FFF2-40B4-BE49-F238E27FC236}">
                <a16:creationId xmlns:a16="http://schemas.microsoft.com/office/drawing/2014/main" id="{F697C184-5226-B7AC-CA49-48999A077230}"/>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4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2929686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yellow sign with black letters&#10;&#10;AI-generated content may be incorrect.">
            <a:extLst>
              <a:ext uri="{FF2B5EF4-FFF2-40B4-BE49-F238E27FC236}">
                <a16:creationId xmlns:a16="http://schemas.microsoft.com/office/drawing/2014/main" id="{03BA9457-549A-88F7-ED87-5AE87DFB97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
        <p:nvSpPr>
          <p:cNvPr id="2" name="Title 1">
            <a:extLst>
              <a:ext uri="{FF2B5EF4-FFF2-40B4-BE49-F238E27FC236}">
                <a16:creationId xmlns:a16="http://schemas.microsoft.com/office/drawing/2014/main" id="{B0B72BA2-6884-6004-83AD-51ED13413970}"/>
              </a:ext>
            </a:extLst>
          </p:cNvPr>
          <p:cNvSpPr>
            <a:spLocks noGrp="1"/>
          </p:cNvSpPr>
          <p:nvPr>
            <p:ph type="title"/>
          </p:nvPr>
        </p:nvSpPr>
        <p:spPr>
          <a:xfrm>
            <a:off x="455343" y="1148733"/>
            <a:ext cx="3600420" cy="2340273"/>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574B0D26-7274-C268-C99A-F86A6F7297B2}"/>
              </a:ext>
            </a:extLst>
          </p:cNvPr>
          <p:cNvSpPr>
            <a:spLocks noGrp="1"/>
          </p:cNvSpPr>
          <p:nvPr>
            <p:ph idx="1"/>
          </p:nvPr>
        </p:nvSpPr>
        <p:spPr>
          <a:xfrm>
            <a:off x="5375916" y="1148734"/>
            <a:ext cx="5760672" cy="4923370"/>
          </a:xfrm>
        </p:spPr>
        <p:txBody>
          <a:bodyPr>
            <a:noAutofit/>
          </a:bodyPr>
          <a:lstStyle>
            <a:lvl1pPr>
              <a:buClr>
                <a:schemeClr val="accent1"/>
              </a:buClr>
              <a:buSzPct val="115000"/>
              <a:defRPr/>
            </a:lvl1pPr>
            <a:lvl2pPr marL="762000" indent="-304800">
              <a:buClr>
                <a:schemeClr val="tx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44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BA4F55-6329-A19E-F218-3CC586351FEA}"/>
              </a:ext>
            </a:extLst>
          </p:cNvPr>
          <p:cNvSpPr>
            <a:spLocks noGrp="1"/>
          </p:cNvSpPr>
          <p:nvPr>
            <p:ph idx="1" hasCustomPrompt="1"/>
          </p:nvPr>
        </p:nvSpPr>
        <p:spPr>
          <a:xfrm>
            <a:off x="1295440" y="788694"/>
            <a:ext cx="5340623" cy="4500524"/>
          </a:xfrm>
        </p:spPr>
        <p:txBody>
          <a:bodyPr anchor="ctr"/>
          <a:lstStyle>
            <a:lvl1pPr marL="9525" indent="0">
              <a:buNone/>
              <a:defRPr sz="4000">
                <a:solidFill>
                  <a:schemeClr val="tx1"/>
                </a:solidFill>
              </a:defRPr>
            </a:lvl1pPr>
            <a:lvl2pPr marL="449263" indent="0">
              <a:buNone/>
              <a:defRPr sz="4800"/>
            </a:lvl2pPr>
            <a:lvl3pPr marL="914400" indent="0">
              <a:buNone/>
              <a:defRPr sz="4800"/>
            </a:lvl3pPr>
            <a:lvl4pPr marL="1371600" indent="0">
              <a:buNone/>
              <a:defRPr sz="4800"/>
            </a:lvl4pPr>
            <a:lvl5pPr marL="1828800" indent="0">
              <a:buNone/>
              <a:defRPr sz="4800"/>
            </a:lvl5pPr>
          </a:lstStyle>
          <a:p>
            <a:pPr lvl="0"/>
            <a:r>
              <a:rPr lang="en-US"/>
              <a:t>Quote Click to edit Master text styles</a:t>
            </a:r>
          </a:p>
        </p:txBody>
      </p:sp>
      <p:sp>
        <p:nvSpPr>
          <p:cNvPr id="3" name="Text Placeholder 3">
            <a:extLst>
              <a:ext uri="{FF2B5EF4-FFF2-40B4-BE49-F238E27FC236}">
                <a16:creationId xmlns:a16="http://schemas.microsoft.com/office/drawing/2014/main" id="{56ACA3ED-DD8E-764E-DE3B-5E3BE1A1289F}"/>
              </a:ext>
            </a:extLst>
          </p:cNvPr>
          <p:cNvSpPr>
            <a:spLocks noGrp="1"/>
          </p:cNvSpPr>
          <p:nvPr>
            <p:ph type="body" sz="quarter" idx="10" hasCustomPrompt="1"/>
          </p:nvPr>
        </p:nvSpPr>
        <p:spPr>
          <a:xfrm>
            <a:off x="635000" y="1148733"/>
            <a:ext cx="1500538" cy="2100245"/>
          </a:xfrm>
        </p:spPr>
        <p:txBody>
          <a:bodyPr/>
          <a:lstStyle>
            <a:lvl1pPr marL="9525" indent="0">
              <a:buNone/>
              <a:defRPr sz="17500">
                <a:solidFill>
                  <a:schemeClr val="accent2"/>
                </a:solidFill>
              </a:defRPr>
            </a:lvl1pPr>
          </a:lstStyle>
          <a:p>
            <a:pPr lvl="0"/>
            <a:r>
              <a:rPr lang="en-US"/>
              <a:t>“</a:t>
            </a:r>
          </a:p>
        </p:txBody>
      </p:sp>
    </p:spTree>
    <p:extLst>
      <p:ext uri="{BB962C8B-B14F-4D97-AF65-F5344CB8AC3E}">
        <p14:creationId xmlns:p14="http://schemas.microsoft.com/office/powerpoint/2010/main" val="1571288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235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eam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15384" y="964284"/>
            <a:ext cx="10058361" cy="1023638"/>
          </a:xfrm>
        </p:spPr>
        <p:txBody>
          <a:bodyPr/>
          <a:lstStyle/>
          <a:p>
            <a:r>
              <a:rPr lang="en-US"/>
              <a:t>Click to edit Master title style</a:t>
            </a:r>
          </a:p>
        </p:txBody>
      </p:sp>
      <p:sp>
        <p:nvSpPr>
          <p:cNvPr id="5" name="Picture Placeholder 10">
            <a:extLst>
              <a:ext uri="{FF2B5EF4-FFF2-40B4-BE49-F238E27FC236}">
                <a16:creationId xmlns:a16="http://schemas.microsoft.com/office/drawing/2014/main" id="{286B0907-74D6-6A06-3458-5E3EC8B121BC}"/>
              </a:ext>
            </a:extLst>
          </p:cNvPr>
          <p:cNvSpPr>
            <a:spLocks noGrp="1"/>
          </p:cNvSpPr>
          <p:nvPr>
            <p:ph type="pic" sz="quarter" idx="12" hasCustomPrompt="1"/>
          </p:nvPr>
        </p:nvSpPr>
        <p:spPr>
          <a:xfrm>
            <a:off x="8206004" y="2146155"/>
            <a:ext cx="2529682" cy="2540780"/>
          </a:xfrm>
          <a:prstGeom prst="ellipse">
            <a:avLst/>
          </a:prstGeom>
          <a:solidFill>
            <a:schemeClr val="bg1"/>
          </a:solidFill>
        </p:spPr>
        <p:txBody>
          <a:bodyPr/>
          <a:lstStyle>
            <a:lvl1pPr marL="0" indent="0">
              <a:buNone/>
              <a:defRPr>
                <a:solidFill>
                  <a:schemeClr val="tx1"/>
                </a:solidFill>
              </a:defRPr>
            </a:lvl1pPr>
          </a:lstStyle>
          <a:p>
            <a:r>
              <a:rPr lang="en-US" dirty="0"/>
              <a:t>Picture</a:t>
            </a:r>
          </a:p>
        </p:txBody>
      </p:sp>
      <p:sp>
        <p:nvSpPr>
          <p:cNvPr id="6" name="Picture Placeholder 10">
            <a:extLst>
              <a:ext uri="{FF2B5EF4-FFF2-40B4-BE49-F238E27FC236}">
                <a16:creationId xmlns:a16="http://schemas.microsoft.com/office/drawing/2014/main" id="{5D9C2B44-93FA-7D6D-4B58-F887F61CE221}"/>
              </a:ext>
            </a:extLst>
          </p:cNvPr>
          <p:cNvSpPr>
            <a:spLocks noGrp="1"/>
          </p:cNvSpPr>
          <p:nvPr>
            <p:ph type="pic" sz="quarter" idx="13" hasCustomPrompt="1"/>
          </p:nvPr>
        </p:nvSpPr>
        <p:spPr>
          <a:xfrm>
            <a:off x="4750722" y="2158610"/>
            <a:ext cx="2529682" cy="2540780"/>
          </a:xfrm>
          <a:prstGeom prst="ellipse">
            <a:avLst/>
          </a:prstGeom>
          <a:solidFill>
            <a:schemeClr val="bg1"/>
          </a:solidFill>
        </p:spPr>
        <p:txBody>
          <a:bodyPr/>
          <a:lstStyle>
            <a:lvl1pPr marL="0" indent="0">
              <a:buNone/>
              <a:defRPr>
                <a:solidFill>
                  <a:schemeClr val="tx1"/>
                </a:solidFill>
              </a:defRPr>
            </a:lvl1pPr>
          </a:lstStyle>
          <a:p>
            <a:r>
              <a:rPr lang="en-US" dirty="0"/>
              <a:t>Picture</a:t>
            </a:r>
          </a:p>
        </p:txBody>
      </p:sp>
      <p:sp>
        <p:nvSpPr>
          <p:cNvPr id="7" name="Picture Placeholder 10">
            <a:extLst>
              <a:ext uri="{FF2B5EF4-FFF2-40B4-BE49-F238E27FC236}">
                <a16:creationId xmlns:a16="http://schemas.microsoft.com/office/drawing/2014/main" id="{78DE7DD0-296B-9B0E-C2D6-0C6DD58742FC}"/>
              </a:ext>
            </a:extLst>
          </p:cNvPr>
          <p:cNvSpPr>
            <a:spLocks noGrp="1"/>
          </p:cNvSpPr>
          <p:nvPr>
            <p:ph type="pic" sz="quarter" idx="14" hasCustomPrompt="1"/>
          </p:nvPr>
        </p:nvSpPr>
        <p:spPr>
          <a:xfrm>
            <a:off x="1295440" y="2158610"/>
            <a:ext cx="2529682" cy="2540780"/>
          </a:xfrm>
          <a:prstGeom prst="ellipse">
            <a:avLst/>
          </a:prstGeom>
          <a:solidFill>
            <a:schemeClr val="bg1"/>
          </a:solidFill>
        </p:spPr>
        <p:txBody>
          <a:bodyPr/>
          <a:lstStyle>
            <a:lvl1pPr marL="0" indent="0">
              <a:buNone/>
              <a:defRPr>
                <a:solidFill>
                  <a:schemeClr val="tx1"/>
                </a:solidFill>
              </a:defRPr>
            </a:lvl1pPr>
          </a:lstStyle>
          <a:p>
            <a:r>
              <a:rPr lang="en-US" dirty="0"/>
              <a:t>Picture</a:t>
            </a:r>
          </a:p>
        </p:txBody>
      </p:sp>
      <p:sp>
        <p:nvSpPr>
          <p:cNvPr id="9" name="Text Placeholder 4">
            <a:extLst>
              <a:ext uri="{FF2B5EF4-FFF2-40B4-BE49-F238E27FC236}">
                <a16:creationId xmlns:a16="http://schemas.microsoft.com/office/drawing/2014/main" id="{47B4266C-05BF-1BC2-AA3C-F0EE319BF819}"/>
              </a:ext>
            </a:extLst>
          </p:cNvPr>
          <p:cNvSpPr>
            <a:spLocks noGrp="1"/>
          </p:cNvSpPr>
          <p:nvPr>
            <p:ph type="body" sz="quarter" idx="10" hasCustomPrompt="1"/>
          </p:nvPr>
        </p:nvSpPr>
        <p:spPr>
          <a:xfrm>
            <a:off x="1273006" y="5302539"/>
            <a:ext cx="2981358"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10" name="Text Placeholder 6">
            <a:extLst>
              <a:ext uri="{FF2B5EF4-FFF2-40B4-BE49-F238E27FC236}">
                <a16:creationId xmlns:a16="http://schemas.microsoft.com/office/drawing/2014/main" id="{8C377D1C-65AB-EAB5-C6C6-5F872EB4EF7E}"/>
              </a:ext>
            </a:extLst>
          </p:cNvPr>
          <p:cNvSpPr>
            <a:spLocks noGrp="1"/>
          </p:cNvSpPr>
          <p:nvPr>
            <p:ph type="body" sz="quarter" idx="11" hasCustomPrompt="1"/>
          </p:nvPr>
        </p:nvSpPr>
        <p:spPr>
          <a:xfrm>
            <a:off x="1275499" y="5696143"/>
            <a:ext cx="2986923" cy="487363"/>
          </a:xfrm>
        </p:spPr>
        <p:txBody>
          <a:bodyPr>
            <a:normAutofit/>
          </a:bodyPr>
          <a:lstStyle>
            <a:lvl1pPr marL="0" indent="0">
              <a:buNone/>
              <a:defRPr sz="1800"/>
            </a:lvl1pPr>
          </a:lstStyle>
          <a:p>
            <a:pPr lvl="0"/>
            <a:r>
              <a:rPr lang="en-US"/>
              <a:t>Title, Untapped Accessibility</a:t>
            </a:r>
          </a:p>
        </p:txBody>
      </p:sp>
      <p:sp>
        <p:nvSpPr>
          <p:cNvPr id="16" name="Text Placeholder 13">
            <a:extLst>
              <a:ext uri="{FF2B5EF4-FFF2-40B4-BE49-F238E27FC236}">
                <a16:creationId xmlns:a16="http://schemas.microsoft.com/office/drawing/2014/main" id="{01A647FE-36E6-8AE5-3E20-A8A777B8F6E0}"/>
              </a:ext>
            </a:extLst>
          </p:cNvPr>
          <p:cNvSpPr>
            <a:spLocks noGrp="1"/>
          </p:cNvSpPr>
          <p:nvPr>
            <p:ph type="body" sz="quarter" idx="26"/>
          </p:nvPr>
        </p:nvSpPr>
        <p:spPr>
          <a:xfrm>
            <a:off x="1251590" y="4845168"/>
            <a:ext cx="2936157" cy="776287"/>
          </a:xfrm>
        </p:spPr>
        <p:txBody>
          <a:bodyPr/>
          <a:lstStyle>
            <a:lvl1pPr marL="9525" indent="0">
              <a:buNone/>
              <a:defRPr/>
            </a:lvl1pPr>
          </a:lstStyle>
          <a:p>
            <a:pPr lvl="0"/>
            <a:r>
              <a:rPr lang="en-US"/>
              <a:t>Click to edit Master text styles</a:t>
            </a:r>
          </a:p>
        </p:txBody>
      </p:sp>
      <p:sp>
        <p:nvSpPr>
          <p:cNvPr id="23" name="Text Placeholder 4">
            <a:extLst>
              <a:ext uri="{FF2B5EF4-FFF2-40B4-BE49-F238E27FC236}">
                <a16:creationId xmlns:a16="http://schemas.microsoft.com/office/drawing/2014/main" id="{2D70B1E8-8940-BBDA-9778-56D40BA6C5F5}"/>
              </a:ext>
            </a:extLst>
          </p:cNvPr>
          <p:cNvSpPr>
            <a:spLocks noGrp="1"/>
          </p:cNvSpPr>
          <p:nvPr>
            <p:ph type="body" sz="quarter" idx="27" hasCustomPrompt="1"/>
          </p:nvPr>
        </p:nvSpPr>
        <p:spPr>
          <a:xfrm>
            <a:off x="4772137" y="5339883"/>
            <a:ext cx="2986923"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24" name="Text Placeholder 6">
            <a:extLst>
              <a:ext uri="{FF2B5EF4-FFF2-40B4-BE49-F238E27FC236}">
                <a16:creationId xmlns:a16="http://schemas.microsoft.com/office/drawing/2014/main" id="{02836759-C3CC-879D-436C-79AA3E503957}"/>
              </a:ext>
            </a:extLst>
          </p:cNvPr>
          <p:cNvSpPr>
            <a:spLocks noGrp="1"/>
          </p:cNvSpPr>
          <p:nvPr>
            <p:ph type="body" sz="quarter" idx="28" hasCustomPrompt="1"/>
          </p:nvPr>
        </p:nvSpPr>
        <p:spPr>
          <a:xfrm>
            <a:off x="4774631" y="5733487"/>
            <a:ext cx="2992498" cy="487363"/>
          </a:xfrm>
        </p:spPr>
        <p:txBody>
          <a:bodyPr>
            <a:normAutofit/>
          </a:bodyPr>
          <a:lstStyle>
            <a:lvl1pPr marL="0" indent="0">
              <a:buNone/>
              <a:defRPr sz="1800"/>
            </a:lvl1pPr>
          </a:lstStyle>
          <a:p>
            <a:pPr lvl="0"/>
            <a:r>
              <a:rPr lang="en-US"/>
              <a:t>Title, Untapped Accessibility</a:t>
            </a:r>
          </a:p>
        </p:txBody>
      </p:sp>
      <p:sp>
        <p:nvSpPr>
          <p:cNvPr id="25" name="Text Placeholder 13">
            <a:extLst>
              <a:ext uri="{FF2B5EF4-FFF2-40B4-BE49-F238E27FC236}">
                <a16:creationId xmlns:a16="http://schemas.microsoft.com/office/drawing/2014/main" id="{7F0E5677-A7B8-BA93-B43B-18F782205A86}"/>
              </a:ext>
            </a:extLst>
          </p:cNvPr>
          <p:cNvSpPr>
            <a:spLocks noGrp="1"/>
          </p:cNvSpPr>
          <p:nvPr>
            <p:ph type="body" sz="quarter" idx="29"/>
          </p:nvPr>
        </p:nvSpPr>
        <p:spPr>
          <a:xfrm>
            <a:off x="4750722" y="4882512"/>
            <a:ext cx="2941637" cy="776287"/>
          </a:xfrm>
        </p:spPr>
        <p:txBody>
          <a:bodyPr/>
          <a:lstStyle>
            <a:lvl1pPr marL="9525" indent="0">
              <a:buNone/>
              <a:defRPr/>
            </a:lvl1pPr>
          </a:lstStyle>
          <a:p>
            <a:pPr lvl="0"/>
            <a:r>
              <a:rPr lang="en-US"/>
              <a:t>Click to edit Master text styles</a:t>
            </a:r>
          </a:p>
        </p:txBody>
      </p:sp>
      <p:sp>
        <p:nvSpPr>
          <p:cNvPr id="27" name="Text Placeholder 4">
            <a:extLst>
              <a:ext uri="{FF2B5EF4-FFF2-40B4-BE49-F238E27FC236}">
                <a16:creationId xmlns:a16="http://schemas.microsoft.com/office/drawing/2014/main" id="{2EDDF314-AABF-0587-66A9-628F544F1EC1}"/>
              </a:ext>
            </a:extLst>
          </p:cNvPr>
          <p:cNvSpPr>
            <a:spLocks noGrp="1"/>
          </p:cNvSpPr>
          <p:nvPr>
            <p:ph type="body" sz="quarter" idx="30" hasCustomPrompt="1"/>
          </p:nvPr>
        </p:nvSpPr>
        <p:spPr>
          <a:xfrm>
            <a:off x="8357237" y="5302539"/>
            <a:ext cx="2986923"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28" name="Text Placeholder 6">
            <a:extLst>
              <a:ext uri="{FF2B5EF4-FFF2-40B4-BE49-F238E27FC236}">
                <a16:creationId xmlns:a16="http://schemas.microsoft.com/office/drawing/2014/main" id="{B4A3F87D-EBB5-708D-5943-FB7C50607866}"/>
              </a:ext>
            </a:extLst>
          </p:cNvPr>
          <p:cNvSpPr>
            <a:spLocks noGrp="1"/>
          </p:cNvSpPr>
          <p:nvPr>
            <p:ph type="body" sz="quarter" idx="31" hasCustomPrompt="1"/>
          </p:nvPr>
        </p:nvSpPr>
        <p:spPr>
          <a:xfrm>
            <a:off x="8359731" y="5696143"/>
            <a:ext cx="2992498" cy="487363"/>
          </a:xfrm>
        </p:spPr>
        <p:txBody>
          <a:bodyPr>
            <a:normAutofit/>
          </a:bodyPr>
          <a:lstStyle>
            <a:lvl1pPr marL="0" indent="0">
              <a:buNone/>
              <a:defRPr sz="1800"/>
            </a:lvl1pPr>
          </a:lstStyle>
          <a:p>
            <a:pPr lvl="0"/>
            <a:r>
              <a:rPr lang="en-US"/>
              <a:t>Title, Untapped Accessibility</a:t>
            </a:r>
          </a:p>
        </p:txBody>
      </p:sp>
      <p:sp>
        <p:nvSpPr>
          <p:cNvPr id="29" name="Text Placeholder 13">
            <a:extLst>
              <a:ext uri="{FF2B5EF4-FFF2-40B4-BE49-F238E27FC236}">
                <a16:creationId xmlns:a16="http://schemas.microsoft.com/office/drawing/2014/main" id="{753B9411-9AFD-2774-B064-C0D6958EA8CD}"/>
              </a:ext>
            </a:extLst>
          </p:cNvPr>
          <p:cNvSpPr>
            <a:spLocks noGrp="1"/>
          </p:cNvSpPr>
          <p:nvPr>
            <p:ph type="body" sz="quarter" idx="32"/>
          </p:nvPr>
        </p:nvSpPr>
        <p:spPr>
          <a:xfrm>
            <a:off x="8335822" y="4845168"/>
            <a:ext cx="2941637" cy="776287"/>
          </a:xfrm>
        </p:spPr>
        <p:txBody>
          <a:bodyPr/>
          <a:lstStyle>
            <a:lvl1pPr marL="9525" indent="0">
              <a:buNone/>
              <a:defRPr/>
            </a:lvl1pPr>
          </a:lstStyle>
          <a:p>
            <a:pPr lvl="0"/>
            <a:r>
              <a:rPr lang="en-US"/>
              <a:t>Click to edit Master text styles</a:t>
            </a:r>
          </a:p>
        </p:txBody>
      </p:sp>
    </p:spTree>
    <p:extLst>
      <p:ext uri="{BB962C8B-B14F-4D97-AF65-F5344CB8AC3E}">
        <p14:creationId xmlns:p14="http://schemas.microsoft.com/office/powerpoint/2010/main" val="500824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lie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199" y="365125"/>
            <a:ext cx="10058361" cy="1023638"/>
          </a:xfrm>
        </p:spPr>
        <p:txBody>
          <a:bodyPr/>
          <a:lstStyle/>
          <a:p>
            <a:r>
              <a:rPr lang="en-US"/>
              <a:t>Click to edit Master title style</a:t>
            </a:r>
          </a:p>
        </p:txBody>
      </p:sp>
      <p:sp>
        <p:nvSpPr>
          <p:cNvPr id="3" name="Subtitle 2">
            <a:extLst>
              <a:ext uri="{FF2B5EF4-FFF2-40B4-BE49-F238E27FC236}">
                <a16:creationId xmlns:a16="http://schemas.microsoft.com/office/drawing/2014/main" id="{E4395F6F-EADD-3A77-B8A6-6E3CCBAB9946}"/>
              </a:ext>
            </a:extLst>
          </p:cNvPr>
          <p:cNvSpPr>
            <a:spLocks noGrp="1"/>
          </p:cNvSpPr>
          <p:nvPr>
            <p:ph type="subTitle" idx="15"/>
          </p:nvPr>
        </p:nvSpPr>
        <p:spPr>
          <a:xfrm>
            <a:off x="838199" y="1568783"/>
            <a:ext cx="3333960"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a:p>
        </p:txBody>
      </p:sp>
    </p:spTree>
    <p:extLst>
      <p:ext uri="{BB962C8B-B14F-4D97-AF65-F5344CB8AC3E}">
        <p14:creationId xmlns:p14="http://schemas.microsoft.com/office/powerpoint/2010/main" val="1927277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5832E4"/>
        </a:solidFill>
        <a:effectLst/>
      </p:bgPr>
    </p:bg>
    <p:spTree>
      <p:nvGrpSpPr>
        <p:cNvPr id="1" name=""/>
        <p:cNvGrpSpPr/>
        <p:nvPr/>
      </p:nvGrpSpPr>
      <p:grpSpPr>
        <a:xfrm>
          <a:off x="0" y="0"/>
          <a:ext cx="0" cy="0"/>
          <a:chOff x="0" y="0"/>
          <a:chExt cx="0" cy="0"/>
        </a:xfrm>
      </p:grpSpPr>
      <p:sp>
        <p:nvSpPr>
          <p:cNvPr id="11" name="Google Shape;539;p3">
            <a:extLst>
              <a:ext uri="{FF2B5EF4-FFF2-40B4-BE49-F238E27FC236}">
                <a16:creationId xmlns:a16="http://schemas.microsoft.com/office/drawing/2014/main" id="{8E5B6F52-DEC6-E40C-C8D2-1B54F47C9A93}"/>
              </a:ext>
              <a:ext uri="{C183D7F6-B498-43B3-948B-1728B52AA6E4}">
                <adec:decorative xmlns:adec="http://schemas.microsoft.com/office/drawing/2017/decorative" val="1"/>
              </a:ext>
            </a:extLst>
          </p:cNvPr>
          <p:cNvSpPr>
            <a:spLocks/>
          </p:cNvSpPr>
          <p:nvPr/>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12" name="Google Shape;540;p3">
            <a:extLst>
              <a:ext uri="{FF2B5EF4-FFF2-40B4-BE49-F238E27FC236}">
                <a16:creationId xmlns:a16="http://schemas.microsoft.com/office/drawing/2014/main" id="{E345567E-3B47-AFE9-A982-8C026910C6F5}"/>
              </a:ext>
              <a:ext uri="{C183D7F6-B498-43B3-948B-1728B52AA6E4}">
                <adec:decorative xmlns:adec="http://schemas.microsoft.com/office/drawing/2017/decorative" val="1"/>
              </a:ext>
            </a:extLst>
          </p:cNvPr>
          <p:cNvSpPr/>
          <p:nvPr/>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 name="Title 1">
            <a:extLst>
              <a:ext uri="{FF2B5EF4-FFF2-40B4-BE49-F238E27FC236}">
                <a16:creationId xmlns:a16="http://schemas.microsoft.com/office/drawing/2014/main" id="{4387C720-B31E-A2C1-3DF4-A1820EEFA14B}"/>
              </a:ext>
            </a:extLst>
          </p:cNvPr>
          <p:cNvSpPr>
            <a:spLocks noGrp="1"/>
          </p:cNvSpPr>
          <p:nvPr>
            <p:ph type="ctrTitle" hasCustomPrompt="1"/>
          </p:nvPr>
        </p:nvSpPr>
        <p:spPr>
          <a:xfrm>
            <a:off x="5737030" y="1643553"/>
            <a:ext cx="5383876" cy="2387600"/>
          </a:xfrm>
        </p:spPr>
        <p:txBody>
          <a:bodyPr anchor="ctr">
            <a:noAutofit/>
          </a:bodyPr>
          <a:lstStyle>
            <a:lvl1pPr algn="l">
              <a:defRPr sz="6000">
                <a:solidFill>
                  <a:schemeClr val="tx1"/>
                </a:solidFill>
              </a:defRPr>
            </a:lvl1pPr>
          </a:lstStyle>
          <a:p>
            <a:r>
              <a:rPr lang="en-US"/>
              <a:t>Presentation Title</a:t>
            </a:r>
            <a:endParaRPr lang="en-CA"/>
          </a:p>
        </p:txBody>
      </p:sp>
      <p:sp>
        <p:nvSpPr>
          <p:cNvPr id="3" name="Subtitle 2">
            <a:extLst>
              <a:ext uri="{FF2B5EF4-FFF2-40B4-BE49-F238E27FC236}">
                <a16:creationId xmlns:a16="http://schemas.microsoft.com/office/drawing/2014/main" id="{93AF9661-2996-6C8A-B9F5-2BA60DDEC07F}"/>
              </a:ext>
            </a:extLst>
          </p:cNvPr>
          <p:cNvSpPr>
            <a:spLocks noGrp="1"/>
          </p:cNvSpPr>
          <p:nvPr>
            <p:ph type="subTitle" idx="1" hasCustomPrompt="1"/>
          </p:nvPr>
        </p:nvSpPr>
        <p:spPr>
          <a:xfrm>
            <a:off x="5737030" y="4117904"/>
            <a:ext cx="3084160" cy="919609"/>
          </a:xfrm>
        </p:spPr>
        <p:txBody>
          <a:bodyPr>
            <a:noAutofit/>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endParaRPr lang="en-CA"/>
          </a:p>
        </p:txBody>
      </p:sp>
      <p:sp>
        <p:nvSpPr>
          <p:cNvPr id="4" name="Date Placeholder 3">
            <a:extLst>
              <a:ext uri="{FF2B5EF4-FFF2-40B4-BE49-F238E27FC236}">
                <a16:creationId xmlns:a16="http://schemas.microsoft.com/office/drawing/2014/main" id="{5D4E3354-EBCF-8FC4-DF6D-6E8EB5749863}"/>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5" name="Footer Placeholder 4">
            <a:extLst>
              <a:ext uri="{FF2B5EF4-FFF2-40B4-BE49-F238E27FC236}">
                <a16:creationId xmlns:a16="http://schemas.microsoft.com/office/drawing/2014/main" id="{BE1335EE-3243-DFE8-87C9-91695951800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E4688F4-2DF8-C4B3-C00A-3E5F748167E3}"/>
              </a:ext>
            </a:extLst>
          </p:cNvPr>
          <p:cNvSpPr>
            <a:spLocks noGrp="1"/>
          </p:cNvSpPr>
          <p:nvPr>
            <p:ph type="sldNum" sz="quarter" idx="12"/>
          </p:nvPr>
        </p:nvSpPr>
        <p:spPr/>
        <p:txBody>
          <a:bodyPr/>
          <a:lstStyle/>
          <a:p>
            <a:fld id="{8F1B6C3E-1346-4248-A4C7-EC63BD678B96}" type="slidenum">
              <a:rPr lang="en-CA" smtClean="0"/>
              <a:t>‹#›</a:t>
            </a:fld>
            <a:endParaRPr lang="en-CA" dirty="0"/>
          </a:p>
        </p:txBody>
      </p:sp>
      <p:pic>
        <p:nvPicPr>
          <p:cNvPr id="13" name="Picture 12" descr="An image of a logo with a U on top and an inverted U on the bottom next to text which says Untapped Accessibility">
            <a:extLst>
              <a:ext uri="{FF2B5EF4-FFF2-40B4-BE49-F238E27FC236}">
                <a16:creationId xmlns:a16="http://schemas.microsoft.com/office/drawing/2014/main" id="{41190C18-F528-12CC-1579-9EA0A404BC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494" y="561067"/>
            <a:ext cx="3198397" cy="1140511"/>
          </a:xfrm>
          <a:prstGeom prst="rect">
            <a:avLst/>
          </a:prstGeom>
        </p:spPr>
      </p:pic>
      <p:sp>
        <p:nvSpPr>
          <p:cNvPr id="14" name="Text Placeholder 2">
            <a:extLst>
              <a:ext uri="{FF2B5EF4-FFF2-40B4-BE49-F238E27FC236}">
                <a16:creationId xmlns:a16="http://schemas.microsoft.com/office/drawing/2014/main" id="{947585E1-245B-87BE-4B08-6443540944BA}"/>
              </a:ext>
            </a:extLst>
          </p:cNvPr>
          <p:cNvSpPr>
            <a:spLocks noGrp="1"/>
          </p:cNvSpPr>
          <p:nvPr>
            <p:ph type="body" idx="13" hasCustomPrompt="1"/>
          </p:nvPr>
        </p:nvSpPr>
        <p:spPr>
          <a:xfrm>
            <a:off x="512392" y="4719638"/>
            <a:ext cx="3997845" cy="1500187"/>
          </a:xfrm>
        </p:spPr>
        <p:txBody>
          <a:bodyPr>
            <a:noAutofit/>
          </a:bodyPr>
          <a:lstStyle>
            <a:lvl1pPr marL="0" indent="0">
              <a:buNone/>
              <a:defRPr sz="2800" b="1">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Presented by:</a:t>
            </a:r>
          </a:p>
          <a:p>
            <a:pPr lvl="0"/>
            <a:r>
              <a:rPr lang="en-US"/>
              <a:t>names</a:t>
            </a:r>
          </a:p>
        </p:txBody>
      </p:sp>
      <p:sp>
        <p:nvSpPr>
          <p:cNvPr id="7" name="Google Shape;539;p3">
            <a:extLst>
              <a:ext uri="{FF2B5EF4-FFF2-40B4-BE49-F238E27FC236}">
                <a16:creationId xmlns:a16="http://schemas.microsoft.com/office/drawing/2014/main" id="{0A74DDCC-5DC5-FCB9-845B-07FE0678F16B}"/>
              </a:ext>
              <a:ext uri="{C183D7F6-B498-43B3-948B-1728B52AA6E4}">
                <adec:decorative xmlns:adec="http://schemas.microsoft.com/office/drawing/2017/decorative" val="1"/>
              </a:ext>
            </a:extLst>
          </p:cNvPr>
          <p:cNvSpPr>
            <a:spLocks/>
          </p:cNvSpPr>
          <p:nvPr userDrawn="1"/>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8" name="Google Shape;540;p3">
            <a:extLst>
              <a:ext uri="{FF2B5EF4-FFF2-40B4-BE49-F238E27FC236}">
                <a16:creationId xmlns:a16="http://schemas.microsoft.com/office/drawing/2014/main" id="{57A41C42-BE9E-BCC1-9835-63C5187C667C}"/>
              </a:ext>
              <a:ext uri="{C183D7F6-B498-43B3-948B-1728B52AA6E4}">
                <adec:decorative xmlns:adec="http://schemas.microsoft.com/office/drawing/2017/decorative" val="1"/>
              </a:ext>
            </a:extLst>
          </p:cNvPr>
          <p:cNvSpPr/>
          <p:nvPr userDrawn="1"/>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pic>
        <p:nvPicPr>
          <p:cNvPr id="9" name="Picture 8" descr="An image of a logo with a U on top and an inverted U on the bottom next to text which says Untapped Accessibility">
            <a:extLst>
              <a:ext uri="{FF2B5EF4-FFF2-40B4-BE49-F238E27FC236}">
                <a16:creationId xmlns:a16="http://schemas.microsoft.com/office/drawing/2014/main" id="{0ADFDD32-52A0-7AC1-4A34-058150412A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494" y="561067"/>
            <a:ext cx="3198397" cy="1140511"/>
          </a:xfrm>
          <a:prstGeom prst="rect">
            <a:avLst/>
          </a:prstGeom>
        </p:spPr>
      </p:pic>
    </p:spTree>
    <p:extLst>
      <p:ext uri="{BB962C8B-B14F-4D97-AF65-F5344CB8AC3E}">
        <p14:creationId xmlns:p14="http://schemas.microsoft.com/office/powerpoint/2010/main" val="321977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er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0655" y="2793176"/>
            <a:ext cx="4615296" cy="1424836"/>
          </a:xfrm>
        </p:spPr>
        <p:txBody>
          <a:bodyPr anchor="b">
            <a:noAutofit/>
          </a:bodyPr>
          <a:lstStyle>
            <a:lvl1pPr algn="l">
              <a:defRPr sz="5400"/>
            </a:lvl1pPr>
          </a:lstStyle>
          <a:p>
            <a:r>
              <a:rPr lang="en-US"/>
              <a:t>It’s nice to meet you!</a:t>
            </a:r>
          </a:p>
        </p:txBody>
      </p:sp>
      <p:sp>
        <p:nvSpPr>
          <p:cNvPr id="3" name="Subtitle 2"/>
          <p:cNvSpPr>
            <a:spLocks noGrp="1"/>
          </p:cNvSpPr>
          <p:nvPr>
            <p:ph type="subTitle" idx="1" hasCustomPrompt="1"/>
          </p:nvPr>
        </p:nvSpPr>
        <p:spPr>
          <a:xfrm>
            <a:off x="1060655" y="4389112"/>
            <a:ext cx="6655496"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Name of Presenter</a:t>
            </a:r>
          </a:p>
        </p:txBody>
      </p:sp>
      <p:sp>
        <p:nvSpPr>
          <p:cNvPr id="5" name="Text Placeholder 4">
            <a:extLst>
              <a:ext uri="{FF2B5EF4-FFF2-40B4-BE49-F238E27FC236}">
                <a16:creationId xmlns:a16="http://schemas.microsoft.com/office/drawing/2014/main" id="{9DD6A7AE-FAC5-13DE-DA1B-7D03C47738FC}"/>
              </a:ext>
            </a:extLst>
          </p:cNvPr>
          <p:cNvSpPr>
            <a:spLocks noGrp="1"/>
          </p:cNvSpPr>
          <p:nvPr>
            <p:ph type="body" sz="quarter" idx="10" hasCustomPrompt="1"/>
          </p:nvPr>
        </p:nvSpPr>
        <p:spPr>
          <a:xfrm>
            <a:off x="1060655" y="4939046"/>
            <a:ext cx="6675677"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a:t>pronouns</a:t>
            </a:r>
          </a:p>
        </p:txBody>
      </p:sp>
      <p:sp>
        <p:nvSpPr>
          <p:cNvPr id="7" name="Text Placeholder 6">
            <a:extLst>
              <a:ext uri="{FF2B5EF4-FFF2-40B4-BE49-F238E27FC236}">
                <a16:creationId xmlns:a16="http://schemas.microsoft.com/office/drawing/2014/main" id="{82EB3FCE-1168-F2EB-7DC8-7F68FB8D7B6C}"/>
              </a:ext>
            </a:extLst>
          </p:cNvPr>
          <p:cNvSpPr>
            <a:spLocks noGrp="1"/>
          </p:cNvSpPr>
          <p:nvPr>
            <p:ph type="body" sz="quarter" idx="11" hasCustomPrompt="1"/>
          </p:nvPr>
        </p:nvSpPr>
        <p:spPr>
          <a:xfrm>
            <a:off x="1060655" y="5315371"/>
            <a:ext cx="6688138" cy="487363"/>
          </a:xfrm>
        </p:spPr>
        <p:txBody>
          <a:bodyPr>
            <a:normAutofit/>
          </a:bodyPr>
          <a:lstStyle>
            <a:lvl1pPr marL="0" indent="0">
              <a:buNone/>
              <a:defRPr sz="1800"/>
            </a:lvl1pPr>
          </a:lstStyle>
          <a:p>
            <a:pPr lvl="0"/>
            <a:r>
              <a:rPr lang="en-US"/>
              <a:t>Title, Untapped Accessibility</a:t>
            </a:r>
          </a:p>
        </p:txBody>
      </p:sp>
      <p:sp>
        <p:nvSpPr>
          <p:cNvPr id="11" name="Picture Placeholder 10">
            <a:extLst>
              <a:ext uri="{FF2B5EF4-FFF2-40B4-BE49-F238E27FC236}">
                <a16:creationId xmlns:a16="http://schemas.microsoft.com/office/drawing/2014/main" id="{777EBCB0-F3C4-D099-6F89-CB974B9578C4}"/>
              </a:ext>
            </a:extLst>
          </p:cNvPr>
          <p:cNvSpPr>
            <a:spLocks noGrp="1"/>
          </p:cNvSpPr>
          <p:nvPr>
            <p:ph type="pic" sz="quarter" idx="12" hasCustomPrompt="1"/>
          </p:nvPr>
        </p:nvSpPr>
        <p:spPr>
          <a:xfrm>
            <a:off x="6696070" y="1388762"/>
            <a:ext cx="3795494" cy="3812145"/>
          </a:xfrm>
          <a:prstGeom prst="ellipse">
            <a:avLst/>
          </a:prstGeom>
          <a:solidFill>
            <a:schemeClr val="bg1"/>
          </a:solidFill>
        </p:spPr>
        <p:txBody>
          <a:bodyPr/>
          <a:lstStyle>
            <a:lvl1pPr marL="0" indent="0">
              <a:buNone/>
              <a:defRPr>
                <a:solidFill>
                  <a:schemeClr val="tx1"/>
                </a:solidFill>
              </a:defRPr>
            </a:lvl1pPr>
          </a:lstStyle>
          <a:p>
            <a:r>
              <a:rPr lang="en-US" dirty="0"/>
              <a:t>Picture</a:t>
            </a:r>
          </a:p>
        </p:txBody>
      </p:sp>
    </p:spTree>
    <p:extLst>
      <p:ext uri="{BB962C8B-B14F-4D97-AF65-F5344CB8AC3E}">
        <p14:creationId xmlns:p14="http://schemas.microsoft.com/office/powerpoint/2010/main" val="3302657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C492-6B1E-F3E1-EB86-A72BBF6670AA}"/>
              </a:ext>
            </a:extLst>
          </p:cNvPr>
          <p:cNvSpPr>
            <a:spLocks noGrp="1"/>
          </p:cNvSpPr>
          <p:nvPr>
            <p:ph type="title"/>
          </p:nvPr>
        </p:nvSpPr>
        <p:spPr>
          <a:xfrm>
            <a:off x="330387" y="286594"/>
            <a:ext cx="11531226" cy="857500"/>
          </a:xfrm>
        </p:spPr>
        <p:txBody>
          <a:bodyPr/>
          <a:lstStyle>
            <a:lvl1pPr>
              <a:defRPr>
                <a:solidFill>
                  <a:srgbClr val="5832E4"/>
                </a:solidFill>
              </a:defRPr>
            </a:lvl1pPr>
          </a:lstStyle>
          <a:p>
            <a:r>
              <a:rPr lang="en-US"/>
              <a:t>Click to edit Master title style</a:t>
            </a:r>
          </a:p>
        </p:txBody>
      </p:sp>
      <p:sp>
        <p:nvSpPr>
          <p:cNvPr id="3" name="Date Placeholder 2">
            <a:extLst>
              <a:ext uri="{FF2B5EF4-FFF2-40B4-BE49-F238E27FC236}">
                <a16:creationId xmlns:a16="http://schemas.microsoft.com/office/drawing/2014/main" id="{287A4A34-C080-D72F-3045-357F9BC19A02}"/>
              </a:ext>
            </a:extLst>
          </p:cNvPr>
          <p:cNvSpPr>
            <a:spLocks noGrp="1"/>
          </p:cNvSpPr>
          <p:nvPr>
            <p:ph type="dt" sz="half" idx="10"/>
          </p:nvPr>
        </p:nvSpPr>
        <p:spPr/>
        <p:txBody>
          <a:bodyPr/>
          <a:lstStyle/>
          <a:p>
            <a:fld id="{7AF3CA7F-9E62-4F9C-9AF8-210B161183E2}" type="datetimeFigureOut">
              <a:rPr lang="en-CA" smtClean="0"/>
              <a:pPr/>
              <a:t>2026-06-11</a:t>
            </a:fld>
            <a:endParaRPr lang="en-CA" dirty="0"/>
          </a:p>
        </p:txBody>
      </p:sp>
      <p:sp>
        <p:nvSpPr>
          <p:cNvPr id="4" name="Footer Placeholder 3">
            <a:extLst>
              <a:ext uri="{FF2B5EF4-FFF2-40B4-BE49-F238E27FC236}">
                <a16:creationId xmlns:a16="http://schemas.microsoft.com/office/drawing/2014/main" id="{9899AB27-918B-A0E3-DB7D-523C62B2A6A2}"/>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A244AC3E-C321-EFAF-D4DF-A52A453C81F0}"/>
              </a:ext>
            </a:extLst>
          </p:cNvPr>
          <p:cNvSpPr>
            <a:spLocks noGrp="1"/>
          </p:cNvSpPr>
          <p:nvPr>
            <p:ph type="sldNum" sz="quarter" idx="12"/>
          </p:nvPr>
        </p:nvSpPr>
        <p:spPr/>
        <p:txBody>
          <a:bodyPr/>
          <a:lstStyle/>
          <a:p>
            <a:fld id="{8F1B6C3E-1346-4248-A4C7-EC63BD678B96}" type="slidenum">
              <a:rPr lang="en-CA" smtClean="0"/>
              <a:pPr/>
              <a:t>‹#›</a:t>
            </a:fld>
            <a:endParaRPr lang="en-CA" dirty="0"/>
          </a:p>
        </p:txBody>
      </p:sp>
      <p:sp>
        <p:nvSpPr>
          <p:cNvPr id="10" name="Text Placeholder 9">
            <a:extLst>
              <a:ext uri="{FF2B5EF4-FFF2-40B4-BE49-F238E27FC236}">
                <a16:creationId xmlns:a16="http://schemas.microsoft.com/office/drawing/2014/main" id="{F88052FA-B61B-9942-94DD-E4DECCB2DC9D}"/>
              </a:ext>
            </a:extLst>
          </p:cNvPr>
          <p:cNvSpPr>
            <a:spLocks noGrp="1"/>
          </p:cNvSpPr>
          <p:nvPr>
            <p:ph type="body" sz="quarter" idx="13"/>
          </p:nvPr>
        </p:nvSpPr>
        <p:spPr>
          <a:xfrm>
            <a:off x="330387" y="1348792"/>
            <a:ext cx="11531226" cy="3938588"/>
          </a:xfrm>
        </p:spPr>
        <p:txBody>
          <a:bodyPr/>
          <a:lstStyle>
            <a:lvl1pPr marL="457200" indent="-457200">
              <a:defRPr>
                <a:solidFill>
                  <a:srgbClr val="3A3A3A"/>
                </a:solidFill>
              </a:defRPr>
            </a:lvl1pPr>
            <a:lvl2pPr>
              <a:defRPr sz="2600">
                <a:solidFill>
                  <a:srgbClr val="3A3A3A"/>
                </a:solidFill>
              </a:defRPr>
            </a:lvl2pPr>
          </a:lstStyle>
          <a:p>
            <a:pPr lvl="0"/>
            <a:r>
              <a:rPr lang="en-US"/>
              <a:t>Click to edit Master text styles</a:t>
            </a:r>
          </a:p>
          <a:p>
            <a:pPr lvl="1"/>
            <a:r>
              <a:rPr lang="en-US"/>
              <a:t>Second level</a:t>
            </a:r>
          </a:p>
        </p:txBody>
      </p:sp>
      <p:pic>
        <p:nvPicPr>
          <p:cNvPr id="9" name="Google Shape;558;p4">
            <a:extLst>
              <a:ext uri="{FF2B5EF4-FFF2-40B4-BE49-F238E27FC236}">
                <a16:creationId xmlns:a16="http://schemas.microsoft.com/office/drawing/2014/main" id="{C56F29D6-1EF9-E4C0-0A01-92024EB25453}"/>
              </a:ext>
              <a:ext uri="{C183D7F6-B498-43B3-948B-1728B52AA6E4}">
                <adec:decorative xmlns:adec="http://schemas.microsoft.com/office/drawing/2017/decorative" val="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5954750"/>
            <a:ext cx="12192000" cy="903249"/>
          </a:xfrm>
          <a:prstGeom prst="rect">
            <a:avLst/>
          </a:prstGeom>
          <a:noFill/>
          <a:ln>
            <a:noFill/>
          </a:ln>
        </p:spPr>
      </p:pic>
      <p:pic>
        <p:nvPicPr>
          <p:cNvPr id="6" name="Google Shape;558;p4">
            <a:extLst>
              <a:ext uri="{FF2B5EF4-FFF2-40B4-BE49-F238E27FC236}">
                <a16:creationId xmlns:a16="http://schemas.microsoft.com/office/drawing/2014/main" id="{1C8A6EFA-4A9E-85A8-80F1-DA6257C98756}"/>
              </a:ext>
              <a:ext uri="{C183D7F6-B498-43B3-948B-1728B52AA6E4}">
                <adec:decorative xmlns:adec="http://schemas.microsoft.com/office/drawing/2017/decorative" val="1"/>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5954750"/>
            <a:ext cx="12192000" cy="903249"/>
          </a:xfrm>
          <a:prstGeom prst="rect">
            <a:avLst/>
          </a:prstGeom>
          <a:noFill/>
          <a:ln>
            <a:noFill/>
          </a:ln>
        </p:spPr>
      </p:pic>
    </p:spTree>
    <p:extLst>
      <p:ext uri="{BB962C8B-B14F-4D97-AF65-F5344CB8AC3E}">
        <p14:creationId xmlns:p14="http://schemas.microsoft.com/office/powerpoint/2010/main" val="3208983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Google Shape;547;p4">
            <a:extLst>
              <a:ext uri="{FF2B5EF4-FFF2-40B4-BE49-F238E27FC236}">
                <a16:creationId xmlns:a16="http://schemas.microsoft.com/office/drawing/2014/main" id="{A2562419-654F-0E97-232E-8CF4C56337BA}"/>
              </a:ext>
            </a:extLst>
          </p:cNvPr>
          <p:cNvSpPr txBox="1">
            <a:spLocks/>
          </p:cNvSpPr>
          <p:nvPr/>
        </p:nvSpPr>
        <p:spPr>
          <a:xfrm>
            <a:off x="0" y="-13918"/>
            <a:ext cx="12192000" cy="1325562"/>
          </a:xfrm>
          <a:prstGeom prst="rect">
            <a:avLst/>
          </a:prstGeom>
          <a:solidFill>
            <a:srgbClr val="5832E4"/>
          </a:solid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mj-ea"/>
                <a:cs typeface="+mj-cs"/>
              </a:defRPr>
            </a:lvl1pPr>
          </a:lstStyle>
          <a:p>
            <a:pPr algn="ctr">
              <a:lnSpc>
                <a:spcPct val="100000"/>
              </a:lnSpc>
              <a:spcBef>
                <a:spcPts val="0"/>
              </a:spcBef>
              <a:buClr>
                <a:schemeClr val="dk1"/>
              </a:buClr>
              <a:buSzPts val="1800"/>
              <a:buFont typeface="Roboto"/>
              <a:buNone/>
            </a:pPr>
            <a:endParaRPr lang="en-US" sz="3800" b="1" dirty="0">
              <a:solidFill>
                <a:srgbClr val="EEF4F8"/>
              </a:solidFill>
              <a:latin typeface="Roboto"/>
              <a:ea typeface="Roboto"/>
              <a:cs typeface="Roboto"/>
              <a:sym typeface="Roboto"/>
            </a:endParaRPr>
          </a:p>
        </p:txBody>
      </p:sp>
      <p:sp>
        <p:nvSpPr>
          <p:cNvPr id="2" name="Title 1">
            <a:extLst>
              <a:ext uri="{FF2B5EF4-FFF2-40B4-BE49-F238E27FC236}">
                <a16:creationId xmlns:a16="http://schemas.microsoft.com/office/drawing/2014/main" id="{8A999ABD-302C-60E3-DDB4-7762FE7522C9}"/>
              </a:ext>
            </a:extLst>
          </p:cNvPr>
          <p:cNvSpPr>
            <a:spLocks noGrp="1"/>
          </p:cNvSpPr>
          <p:nvPr>
            <p:ph type="title"/>
          </p:nvPr>
        </p:nvSpPr>
        <p:spPr>
          <a:xfrm>
            <a:off x="419477" y="-13919"/>
            <a:ext cx="11353046" cy="1325563"/>
          </a:xfrm>
        </p:spPr>
        <p:txBody>
          <a:bodyPr/>
          <a:lstStyle>
            <a:lvl1pPr algn="ct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CEC70A6-8C25-07A0-681B-28DADF1C29A5}"/>
              </a:ext>
            </a:extLst>
          </p:cNvPr>
          <p:cNvSpPr>
            <a:spLocks noGrp="1"/>
          </p:cNvSpPr>
          <p:nvPr>
            <p:ph idx="1"/>
          </p:nvPr>
        </p:nvSpPr>
        <p:spPr>
          <a:xfrm>
            <a:off x="419477" y="1456469"/>
            <a:ext cx="11353046" cy="4133384"/>
          </a:xfrm>
        </p:spPr>
        <p:txBody>
          <a:bodyPr/>
          <a:lstStyle>
            <a:lvl1pPr marL="457200" indent="-457200">
              <a:defRPr>
                <a:solidFill>
                  <a:srgbClr val="3A3A3A"/>
                </a:solidFill>
              </a:defRPr>
            </a:lvl1pPr>
            <a:lvl2pPr>
              <a:defRPr sz="2600">
                <a:solidFill>
                  <a:srgbClr val="3A3A3A"/>
                </a:solidFill>
              </a:defRPr>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874F9F8C-CDF9-842D-26DC-F41D96EB8D7A}"/>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5" name="Footer Placeholder 4">
            <a:extLst>
              <a:ext uri="{FF2B5EF4-FFF2-40B4-BE49-F238E27FC236}">
                <a16:creationId xmlns:a16="http://schemas.microsoft.com/office/drawing/2014/main" id="{6D7C5BC0-183E-23DC-BF55-764E3851EAD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32D2ED4-BB32-2828-BF1B-80A63993BFA0}"/>
              </a:ext>
            </a:extLst>
          </p:cNvPr>
          <p:cNvSpPr>
            <a:spLocks noGrp="1"/>
          </p:cNvSpPr>
          <p:nvPr>
            <p:ph type="sldNum" sz="quarter" idx="12"/>
          </p:nvPr>
        </p:nvSpPr>
        <p:spPr/>
        <p:txBody>
          <a:bodyPr/>
          <a:lstStyle/>
          <a:p>
            <a:fld id="{8F1B6C3E-1346-4248-A4C7-EC63BD678B96}" type="slidenum">
              <a:rPr lang="en-CA" smtClean="0"/>
              <a:t>‹#›</a:t>
            </a:fld>
            <a:endParaRPr lang="en-CA" dirty="0"/>
          </a:p>
        </p:txBody>
      </p:sp>
      <p:pic>
        <p:nvPicPr>
          <p:cNvPr id="8" name="Google Shape;558;p4">
            <a:extLst>
              <a:ext uri="{FF2B5EF4-FFF2-40B4-BE49-F238E27FC236}">
                <a16:creationId xmlns:a16="http://schemas.microsoft.com/office/drawing/2014/main" id="{AD06A801-3CE3-1E8C-4D36-08FC25280D69}"/>
              </a:ext>
              <a:ext uri="{C183D7F6-B498-43B3-948B-1728B52AA6E4}">
                <adec:decorative xmlns:adec="http://schemas.microsoft.com/office/drawing/2017/decorative" val="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5954750"/>
            <a:ext cx="12192000" cy="903249"/>
          </a:xfrm>
          <a:prstGeom prst="rect">
            <a:avLst/>
          </a:prstGeom>
          <a:noFill/>
          <a:ln>
            <a:noFill/>
          </a:ln>
        </p:spPr>
      </p:pic>
      <p:sp>
        <p:nvSpPr>
          <p:cNvPr id="9" name="Google Shape;547;p4">
            <a:extLst>
              <a:ext uri="{FF2B5EF4-FFF2-40B4-BE49-F238E27FC236}">
                <a16:creationId xmlns:a16="http://schemas.microsoft.com/office/drawing/2014/main" id="{B8730404-8B1C-A5B2-8F71-6703A4470A9B}"/>
              </a:ext>
            </a:extLst>
          </p:cNvPr>
          <p:cNvSpPr txBox="1">
            <a:spLocks/>
          </p:cNvSpPr>
          <p:nvPr userDrawn="1"/>
        </p:nvSpPr>
        <p:spPr>
          <a:xfrm>
            <a:off x="0" y="-13918"/>
            <a:ext cx="12192000" cy="1325562"/>
          </a:xfrm>
          <a:prstGeom prst="rect">
            <a:avLst/>
          </a:prstGeom>
          <a:solidFill>
            <a:srgbClr val="5832E4"/>
          </a:solid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mj-ea"/>
                <a:cs typeface="+mj-cs"/>
              </a:defRPr>
            </a:lvl1pPr>
          </a:lstStyle>
          <a:p>
            <a:pPr algn="ctr">
              <a:lnSpc>
                <a:spcPct val="100000"/>
              </a:lnSpc>
              <a:spcBef>
                <a:spcPts val="0"/>
              </a:spcBef>
              <a:buClr>
                <a:schemeClr val="dk1"/>
              </a:buClr>
              <a:buSzPts val="1800"/>
              <a:buFont typeface="Roboto"/>
              <a:buNone/>
            </a:pPr>
            <a:endParaRPr lang="en-US" sz="3800" b="1" dirty="0">
              <a:solidFill>
                <a:srgbClr val="EEF4F8"/>
              </a:solidFill>
              <a:latin typeface="Roboto"/>
              <a:ea typeface="Roboto"/>
              <a:cs typeface="Roboto"/>
              <a:sym typeface="Roboto"/>
            </a:endParaRPr>
          </a:p>
        </p:txBody>
      </p:sp>
      <p:pic>
        <p:nvPicPr>
          <p:cNvPr id="10" name="Google Shape;558;p4">
            <a:extLst>
              <a:ext uri="{FF2B5EF4-FFF2-40B4-BE49-F238E27FC236}">
                <a16:creationId xmlns:a16="http://schemas.microsoft.com/office/drawing/2014/main" id="{3A851EBB-E40E-A081-07F5-213E206CF7DE}"/>
              </a:ext>
              <a:ext uri="{C183D7F6-B498-43B3-948B-1728B52AA6E4}">
                <adec:decorative xmlns:adec="http://schemas.microsoft.com/office/drawing/2017/decorative" val="1"/>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5954750"/>
            <a:ext cx="12192000" cy="903249"/>
          </a:xfrm>
          <a:prstGeom prst="rect">
            <a:avLst/>
          </a:prstGeom>
          <a:noFill/>
          <a:ln>
            <a:noFill/>
          </a:ln>
        </p:spPr>
      </p:pic>
    </p:spTree>
    <p:extLst>
      <p:ext uri="{BB962C8B-B14F-4D97-AF65-F5344CB8AC3E}">
        <p14:creationId xmlns:p14="http://schemas.microsoft.com/office/powerpoint/2010/main" val="2516470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9" name="Picture 8" descr="A yellow background with white lines&#10;&#10;Description automatically generated">
            <a:extLst>
              <a:ext uri="{FF2B5EF4-FFF2-40B4-BE49-F238E27FC236}">
                <a16:creationId xmlns:a16="http://schemas.microsoft.com/office/drawing/2014/main" id="{6C3DAC7E-BA2D-E45D-0EF6-D43F46F232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E964D2-1E1B-0BFD-B667-6E0F8BD55EE0}"/>
              </a:ext>
            </a:extLst>
          </p:cNvPr>
          <p:cNvSpPr>
            <a:spLocks noGrp="1"/>
          </p:cNvSpPr>
          <p:nvPr>
            <p:ph type="title"/>
          </p:nvPr>
        </p:nvSpPr>
        <p:spPr>
          <a:xfrm>
            <a:off x="831850" y="672048"/>
            <a:ext cx="10515600" cy="2852737"/>
          </a:xfrm>
        </p:spPr>
        <p:txBody>
          <a:bodyPr anchor="b">
            <a:noAutofit/>
          </a:bodyPr>
          <a:lstStyle>
            <a:lvl1pPr>
              <a:defRPr sz="6000">
                <a:solidFill>
                  <a:schemeClr val="tx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01D2164-79F0-CD6A-7A5D-CAADF25C4688}"/>
              </a:ext>
            </a:extLst>
          </p:cNvPr>
          <p:cNvSpPr>
            <a:spLocks noGrp="1"/>
          </p:cNvSpPr>
          <p:nvPr>
            <p:ph type="body" idx="1"/>
          </p:nvPr>
        </p:nvSpPr>
        <p:spPr>
          <a:xfrm>
            <a:off x="838200" y="3691205"/>
            <a:ext cx="10515600" cy="1500187"/>
          </a:xfrm>
        </p:spPr>
        <p:txBody>
          <a:bodyPr>
            <a:noAutofit/>
          </a:bodyPr>
          <a:lstStyle>
            <a:lvl1pPr marL="0" indent="0" algn="ctr">
              <a:buNone/>
              <a:defRPr sz="32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39AEF-4F6A-03B2-CC65-7B998B1ECF3E}"/>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5" name="Footer Placeholder 4">
            <a:extLst>
              <a:ext uri="{FF2B5EF4-FFF2-40B4-BE49-F238E27FC236}">
                <a16:creationId xmlns:a16="http://schemas.microsoft.com/office/drawing/2014/main" id="{39B8D759-07F5-6D0A-1504-B78B8BD19D9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B49272C-8A62-21E2-7235-3C561747DC52}"/>
              </a:ext>
            </a:extLst>
          </p:cNvPr>
          <p:cNvSpPr>
            <a:spLocks noGrp="1"/>
          </p:cNvSpPr>
          <p:nvPr>
            <p:ph type="sldNum" sz="quarter" idx="12"/>
          </p:nvPr>
        </p:nvSpPr>
        <p:spPr/>
        <p:txBody>
          <a:bodyPr/>
          <a:lstStyle/>
          <a:p>
            <a:fld id="{8F1B6C3E-1346-4248-A4C7-EC63BD678B96}" type="slidenum">
              <a:rPr lang="en-CA" smtClean="0"/>
              <a:t>‹#›</a:t>
            </a:fld>
            <a:endParaRPr lang="en-CA" dirty="0"/>
          </a:p>
        </p:txBody>
      </p:sp>
      <p:pic>
        <p:nvPicPr>
          <p:cNvPr id="7" name="Picture 6" descr="A yellow background with white lines&#10;&#10;Description automatically generated">
            <a:extLst>
              <a:ext uri="{FF2B5EF4-FFF2-40B4-BE49-F238E27FC236}">
                <a16:creationId xmlns:a16="http://schemas.microsoft.com/office/drawing/2014/main" id="{28D32073-9918-7B8F-0249-F1C5F397EF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9674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5832E4"/>
        </a:solidFill>
        <a:effectLst/>
      </p:bgPr>
    </p:bg>
    <p:spTree>
      <p:nvGrpSpPr>
        <p:cNvPr id="1" name=""/>
        <p:cNvGrpSpPr/>
        <p:nvPr/>
      </p:nvGrpSpPr>
      <p:grpSpPr>
        <a:xfrm>
          <a:off x="0" y="0"/>
          <a:ext cx="0" cy="0"/>
          <a:chOff x="0" y="0"/>
          <a:chExt cx="0" cy="0"/>
        </a:xfrm>
      </p:grpSpPr>
      <p:sp>
        <p:nvSpPr>
          <p:cNvPr id="11" name="Google Shape;539;p3">
            <a:extLst>
              <a:ext uri="{FF2B5EF4-FFF2-40B4-BE49-F238E27FC236}">
                <a16:creationId xmlns:a16="http://schemas.microsoft.com/office/drawing/2014/main" id="{8E5B6F52-DEC6-E40C-C8D2-1B54F47C9A93}"/>
              </a:ext>
              <a:ext uri="{C183D7F6-B498-43B3-948B-1728B52AA6E4}">
                <adec:decorative xmlns:adec="http://schemas.microsoft.com/office/drawing/2017/decorative" val="1"/>
              </a:ext>
            </a:extLst>
          </p:cNvPr>
          <p:cNvSpPr>
            <a:spLocks/>
          </p:cNvSpPr>
          <p:nvPr/>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12" name="Google Shape;540;p3">
            <a:extLst>
              <a:ext uri="{FF2B5EF4-FFF2-40B4-BE49-F238E27FC236}">
                <a16:creationId xmlns:a16="http://schemas.microsoft.com/office/drawing/2014/main" id="{E345567E-3B47-AFE9-A982-8C026910C6F5}"/>
              </a:ext>
              <a:ext uri="{C183D7F6-B498-43B3-948B-1728B52AA6E4}">
                <adec:decorative xmlns:adec="http://schemas.microsoft.com/office/drawing/2017/decorative" val="1"/>
              </a:ext>
            </a:extLst>
          </p:cNvPr>
          <p:cNvSpPr/>
          <p:nvPr/>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 name="Title 1">
            <a:extLst>
              <a:ext uri="{FF2B5EF4-FFF2-40B4-BE49-F238E27FC236}">
                <a16:creationId xmlns:a16="http://schemas.microsoft.com/office/drawing/2014/main" id="{4387C720-B31E-A2C1-3DF4-A1820EEFA14B}"/>
              </a:ext>
            </a:extLst>
          </p:cNvPr>
          <p:cNvSpPr>
            <a:spLocks noGrp="1"/>
          </p:cNvSpPr>
          <p:nvPr>
            <p:ph type="ctrTitle" hasCustomPrompt="1"/>
          </p:nvPr>
        </p:nvSpPr>
        <p:spPr>
          <a:xfrm>
            <a:off x="468782" y="478820"/>
            <a:ext cx="4085064" cy="2387600"/>
          </a:xfrm>
        </p:spPr>
        <p:txBody>
          <a:bodyPr anchor="ctr">
            <a:noAutofit/>
          </a:bodyPr>
          <a:lstStyle>
            <a:lvl1pPr algn="l">
              <a:defRPr sz="5400">
                <a:solidFill>
                  <a:schemeClr val="bg1"/>
                </a:solidFill>
              </a:defRPr>
            </a:lvl1pPr>
          </a:lstStyle>
          <a:p>
            <a:r>
              <a:rPr lang="en-US"/>
              <a:t>Title</a:t>
            </a:r>
            <a:endParaRPr lang="en-CA"/>
          </a:p>
        </p:txBody>
      </p:sp>
      <p:sp>
        <p:nvSpPr>
          <p:cNvPr id="4" name="Date Placeholder 3">
            <a:extLst>
              <a:ext uri="{FF2B5EF4-FFF2-40B4-BE49-F238E27FC236}">
                <a16:creationId xmlns:a16="http://schemas.microsoft.com/office/drawing/2014/main" id="{5D4E3354-EBCF-8FC4-DF6D-6E8EB5749863}"/>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5" name="Footer Placeholder 4">
            <a:extLst>
              <a:ext uri="{FF2B5EF4-FFF2-40B4-BE49-F238E27FC236}">
                <a16:creationId xmlns:a16="http://schemas.microsoft.com/office/drawing/2014/main" id="{BE1335EE-3243-DFE8-87C9-91695951800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E4688F4-2DF8-C4B3-C00A-3E5F748167E3}"/>
              </a:ext>
            </a:extLst>
          </p:cNvPr>
          <p:cNvSpPr>
            <a:spLocks noGrp="1"/>
          </p:cNvSpPr>
          <p:nvPr>
            <p:ph type="sldNum" sz="quarter" idx="12"/>
          </p:nvPr>
        </p:nvSpPr>
        <p:spPr/>
        <p:txBody>
          <a:bodyPr/>
          <a:lstStyle/>
          <a:p>
            <a:fld id="{8F1B6C3E-1346-4248-A4C7-EC63BD678B96}" type="slidenum">
              <a:rPr lang="en-CA" smtClean="0"/>
              <a:t>‹#›</a:t>
            </a:fld>
            <a:endParaRPr lang="en-CA" dirty="0"/>
          </a:p>
        </p:txBody>
      </p:sp>
      <p:sp>
        <p:nvSpPr>
          <p:cNvPr id="7" name="Text Placeholder 2">
            <a:extLst>
              <a:ext uri="{FF2B5EF4-FFF2-40B4-BE49-F238E27FC236}">
                <a16:creationId xmlns:a16="http://schemas.microsoft.com/office/drawing/2014/main" id="{2BC229CD-EA67-9067-0AD8-3DCB4F164C4B}"/>
              </a:ext>
            </a:extLst>
          </p:cNvPr>
          <p:cNvSpPr>
            <a:spLocks noGrp="1"/>
          </p:cNvSpPr>
          <p:nvPr>
            <p:ph type="body" idx="13" hasCustomPrompt="1"/>
          </p:nvPr>
        </p:nvSpPr>
        <p:spPr>
          <a:xfrm>
            <a:off x="512391" y="4233320"/>
            <a:ext cx="3997845" cy="1500187"/>
          </a:xfrm>
          <a:solidFill>
            <a:schemeClr val="bg1"/>
          </a:solidFill>
          <a:ln w="57150">
            <a:solidFill>
              <a:srgbClr val="F8BE30"/>
            </a:solidFill>
          </a:ln>
        </p:spPr>
        <p:txBody>
          <a:bodyPr lIns="182880" tIns="182880" rIns="182880" bIns="182880">
            <a:noAutofit/>
          </a:bodyPr>
          <a:lstStyle>
            <a:lvl1pPr marL="0" indent="0">
              <a:spcBef>
                <a:spcPts val="600"/>
              </a:spcBef>
              <a:spcAft>
                <a:spcPts val="600"/>
              </a:spcAft>
              <a:buNone/>
              <a:defRPr sz="2000" b="0">
                <a:solidFill>
                  <a:schemeClr val="tx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Definition</a:t>
            </a:r>
          </a:p>
        </p:txBody>
      </p:sp>
      <p:sp>
        <p:nvSpPr>
          <p:cNvPr id="9" name="Text Placeholder 8">
            <a:extLst>
              <a:ext uri="{FF2B5EF4-FFF2-40B4-BE49-F238E27FC236}">
                <a16:creationId xmlns:a16="http://schemas.microsoft.com/office/drawing/2014/main" id="{5CD6ADC4-83DF-9BAC-4164-CA0A0D926589}"/>
              </a:ext>
            </a:extLst>
          </p:cNvPr>
          <p:cNvSpPr>
            <a:spLocks noGrp="1"/>
          </p:cNvSpPr>
          <p:nvPr>
            <p:ph type="body" sz="quarter" idx="14"/>
          </p:nvPr>
        </p:nvSpPr>
        <p:spPr>
          <a:xfrm>
            <a:off x="5799138" y="606425"/>
            <a:ext cx="5924550" cy="5475288"/>
          </a:xfrm>
        </p:spPr>
        <p:txBody>
          <a:bodyPr>
            <a:noAutofit/>
          </a:bodyPr>
          <a:lstStyle>
            <a:lvl1pPr marL="457200" indent="-457200">
              <a:defRPr>
                <a:solidFill>
                  <a:schemeClr val="tx1"/>
                </a:solidFill>
              </a:defRPr>
            </a:lvl1pPr>
            <a:lvl2pPr>
              <a:defRPr sz="2600">
                <a:solidFill>
                  <a:schemeClr val="tx1"/>
                </a:solidFill>
              </a:defRPr>
            </a:lvl2pPr>
          </a:lstStyle>
          <a:p>
            <a:pPr lvl="0"/>
            <a:r>
              <a:rPr lang="en-US"/>
              <a:t>Click to edit Master text styles</a:t>
            </a:r>
          </a:p>
          <a:p>
            <a:pPr lvl="1"/>
            <a:r>
              <a:rPr lang="en-US"/>
              <a:t>Second level</a:t>
            </a:r>
          </a:p>
        </p:txBody>
      </p:sp>
      <p:sp>
        <p:nvSpPr>
          <p:cNvPr id="3" name="Google Shape;539;p3">
            <a:extLst>
              <a:ext uri="{FF2B5EF4-FFF2-40B4-BE49-F238E27FC236}">
                <a16:creationId xmlns:a16="http://schemas.microsoft.com/office/drawing/2014/main" id="{4FEEEADA-CFDF-8675-03C7-53521E577E49}"/>
              </a:ext>
              <a:ext uri="{C183D7F6-B498-43B3-948B-1728B52AA6E4}">
                <adec:decorative xmlns:adec="http://schemas.microsoft.com/office/drawing/2017/decorative" val="1"/>
              </a:ext>
            </a:extLst>
          </p:cNvPr>
          <p:cNvSpPr>
            <a:spLocks/>
          </p:cNvSpPr>
          <p:nvPr userDrawn="1"/>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8" name="Google Shape;540;p3">
            <a:extLst>
              <a:ext uri="{FF2B5EF4-FFF2-40B4-BE49-F238E27FC236}">
                <a16:creationId xmlns:a16="http://schemas.microsoft.com/office/drawing/2014/main" id="{CA765FE2-0A0D-8584-5EF0-B150A90330CB}"/>
              </a:ext>
              <a:ext uri="{C183D7F6-B498-43B3-948B-1728B52AA6E4}">
                <adec:decorative xmlns:adec="http://schemas.microsoft.com/office/drawing/2017/decorative" val="1"/>
              </a:ext>
            </a:extLst>
          </p:cNvPr>
          <p:cNvSpPr/>
          <p:nvPr userDrawn="1"/>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Tree>
    <p:extLst>
      <p:ext uri="{BB962C8B-B14F-4D97-AF65-F5344CB8AC3E}">
        <p14:creationId xmlns:p14="http://schemas.microsoft.com/office/powerpoint/2010/main" val="11426800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blue background with white lines&#10;&#10;Description automatically generated">
            <a:extLst>
              <a:ext uri="{FF2B5EF4-FFF2-40B4-BE49-F238E27FC236}">
                <a16:creationId xmlns:a16="http://schemas.microsoft.com/office/drawing/2014/main" id="{7EECF4BE-68E4-49AA-CF04-5695177DD1B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E964D2-1E1B-0BFD-B667-6E0F8BD55EE0}"/>
              </a:ext>
            </a:extLst>
          </p:cNvPr>
          <p:cNvSpPr>
            <a:spLocks noGrp="1"/>
          </p:cNvSpPr>
          <p:nvPr>
            <p:ph type="title"/>
          </p:nvPr>
        </p:nvSpPr>
        <p:spPr>
          <a:xfrm>
            <a:off x="831850" y="672048"/>
            <a:ext cx="10515600" cy="2852737"/>
          </a:xfrm>
        </p:spPr>
        <p:txBody>
          <a:bodyPr anchor="b">
            <a:noAutofit/>
          </a:bodyPr>
          <a:lstStyle>
            <a:lvl1pPr algn="ctr">
              <a:defRPr sz="6500">
                <a:solidFill>
                  <a:schemeClr val="bg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01D2164-79F0-CD6A-7A5D-CAADF25C4688}"/>
              </a:ext>
            </a:extLst>
          </p:cNvPr>
          <p:cNvSpPr>
            <a:spLocks noGrp="1"/>
          </p:cNvSpPr>
          <p:nvPr>
            <p:ph type="body" idx="1"/>
          </p:nvPr>
        </p:nvSpPr>
        <p:spPr>
          <a:xfrm>
            <a:off x="838200" y="3691205"/>
            <a:ext cx="10515600" cy="1500187"/>
          </a:xfrm>
        </p:spPr>
        <p:txBody>
          <a:bodyPr>
            <a:noAutofit/>
          </a:bodyPr>
          <a:lstStyle>
            <a:lvl1pPr marL="0" indent="0" algn="ctr">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939AEF-4F6A-03B2-CC65-7B998B1ECF3E}"/>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5" name="Footer Placeholder 4">
            <a:extLst>
              <a:ext uri="{FF2B5EF4-FFF2-40B4-BE49-F238E27FC236}">
                <a16:creationId xmlns:a16="http://schemas.microsoft.com/office/drawing/2014/main" id="{39B8D759-07F5-6D0A-1504-B78B8BD19D9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B49272C-8A62-21E2-7235-3C561747DC52}"/>
              </a:ext>
            </a:extLst>
          </p:cNvPr>
          <p:cNvSpPr>
            <a:spLocks noGrp="1"/>
          </p:cNvSpPr>
          <p:nvPr>
            <p:ph type="sldNum" sz="quarter" idx="12"/>
          </p:nvPr>
        </p:nvSpPr>
        <p:spPr/>
        <p:txBody>
          <a:bodyPr/>
          <a:lstStyle/>
          <a:p>
            <a:fld id="{8F1B6C3E-1346-4248-A4C7-EC63BD678B96}" type="slidenum">
              <a:rPr lang="en-CA" smtClean="0"/>
              <a:t>‹#›</a:t>
            </a:fld>
            <a:endParaRPr lang="en-CA" dirty="0"/>
          </a:p>
        </p:txBody>
      </p:sp>
      <p:pic>
        <p:nvPicPr>
          <p:cNvPr id="7" name="Picture 6" descr="A blue background with white lines&#10;&#10;Description automatically generated">
            <a:extLst>
              <a:ext uri="{FF2B5EF4-FFF2-40B4-BE49-F238E27FC236}">
                <a16:creationId xmlns:a16="http://schemas.microsoft.com/office/drawing/2014/main" id="{7C965B14-C290-F7F4-DB1F-D27E39737E14}"/>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2746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25113-BF93-2A3F-D61F-DED86DC5AB5D}"/>
              </a:ext>
            </a:extLst>
          </p:cNvPr>
          <p:cNvSpPr>
            <a:spLocks noGrp="1"/>
          </p:cNvSpPr>
          <p:nvPr>
            <p:ph type="title"/>
          </p:nvPr>
        </p:nvSpPr>
        <p:spPr>
          <a:xfrm>
            <a:off x="7170505" y="2757266"/>
            <a:ext cx="4922178" cy="1325563"/>
          </a:xfrm>
        </p:spPr>
        <p:txBody>
          <a:bodyPr/>
          <a:lstStyle>
            <a:lvl1pPr>
              <a:defRPr>
                <a:solidFill>
                  <a:srgbClr val="3A3A3A"/>
                </a:solidFill>
              </a:defRPr>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A35A38D9-05FA-056C-A14F-843264816799}"/>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4" name="Footer Placeholder 3">
            <a:extLst>
              <a:ext uri="{FF2B5EF4-FFF2-40B4-BE49-F238E27FC236}">
                <a16:creationId xmlns:a16="http://schemas.microsoft.com/office/drawing/2014/main" id="{5CBEEB80-FB85-EE6D-003F-C060DD7B680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03D93A5-F4C3-09D9-8C2C-CB83D6B39B23}"/>
              </a:ext>
            </a:extLst>
          </p:cNvPr>
          <p:cNvSpPr>
            <a:spLocks noGrp="1"/>
          </p:cNvSpPr>
          <p:nvPr>
            <p:ph type="sldNum" sz="quarter" idx="12"/>
          </p:nvPr>
        </p:nvSpPr>
        <p:spPr/>
        <p:txBody>
          <a:bodyPr/>
          <a:lstStyle/>
          <a:p>
            <a:fld id="{8F1B6C3E-1346-4248-A4C7-EC63BD678B96}" type="slidenum">
              <a:rPr lang="en-CA" smtClean="0"/>
              <a:t>‹#›</a:t>
            </a:fld>
            <a:endParaRPr lang="en-CA" dirty="0"/>
          </a:p>
        </p:txBody>
      </p:sp>
      <p:pic>
        <p:nvPicPr>
          <p:cNvPr id="6" name="Picture 9" descr="A group of three office workers including a wheelchair users seated at a table">
            <a:extLst>
              <a:ext uri="{FF2B5EF4-FFF2-40B4-BE49-F238E27FC236}">
                <a16:creationId xmlns:a16="http://schemas.microsoft.com/office/drawing/2014/main" id="{6F9C8246-A613-EF2A-8927-0A053BEDCE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flipH="1">
            <a:off x="0" y="-8947"/>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Picture 9" descr="A group of three office workers including a wheelchair users seated at a table">
            <a:extLst>
              <a:ext uri="{FF2B5EF4-FFF2-40B4-BE49-F238E27FC236}">
                <a16:creationId xmlns:a16="http://schemas.microsoft.com/office/drawing/2014/main" id="{9EC7D26D-4736-0F0B-44C8-BB0F75D4BD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flipH="1">
            <a:off x="0" y="-8947"/>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9164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94"/>
        <p:cNvGrpSpPr/>
        <p:nvPr/>
      </p:nvGrpSpPr>
      <p:grpSpPr>
        <a:xfrm>
          <a:off x="0" y="0"/>
          <a:ext cx="0" cy="0"/>
          <a:chOff x="0" y="0"/>
          <a:chExt cx="0" cy="0"/>
        </a:xfrm>
      </p:grpSpPr>
      <p:sp>
        <p:nvSpPr>
          <p:cNvPr id="195" name="Google Shape;195;p8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800"/>
              <a:buFont typeface="Roboto"/>
              <a:buNone/>
              <a:defRPr>
                <a:solidFill>
                  <a:srgbClr val="3A3A3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en-US"/>
              <a:t>Click to edit Master title style</a:t>
            </a:r>
            <a:endParaRPr/>
          </a:p>
        </p:txBody>
      </p:sp>
      <p:sp>
        <p:nvSpPr>
          <p:cNvPr id="196" name="Google Shape;196;p8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rgbClr val="3A3A3A"/>
                </a:solidFill>
              </a:defRPr>
            </a:lvl1pPr>
            <a:lvl2pPr marL="914400" lvl="1" indent="-317500" algn="l">
              <a:lnSpc>
                <a:spcPct val="115000"/>
              </a:lnSpc>
              <a:spcBef>
                <a:spcPts val="1600"/>
              </a:spcBef>
              <a:spcAft>
                <a:spcPts val="0"/>
              </a:spcAft>
              <a:buClr>
                <a:schemeClr val="dk1"/>
              </a:buClr>
              <a:buSzPts val="1400"/>
              <a:buChar char="○"/>
              <a:defRPr/>
            </a:lvl2pPr>
            <a:lvl3pPr marL="1371600" lvl="2" indent="-317500" algn="l">
              <a:lnSpc>
                <a:spcPct val="115000"/>
              </a:lnSpc>
              <a:spcBef>
                <a:spcPts val="1600"/>
              </a:spcBef>
              <a:spcAft>
                <a:spcPts val="0"/>
              </a:spcAft>
              <a:buClr>
                <a:schemeClr val="dk1"/>
              </a:buClr>
              <a:buSzPts val="1400"/>
              <a:buChar char="■"/>
              <a:defRPr/>
            </a:lvl3pPr>
            <a:lvl4pPr marL="1828800" lvl="3" indent="-317500" algn="l">
              <a:lnSpc>
                <a:spcPct val="115000"/>
              </a:lnSpc>
              <a:spcBef>
                <a:spcPts val="1600"/>
              </a:spcBef>
              <a:spcAft>
                <a:spcPts val="0"/>
              </a:spcAft>
              <a:buClr>
                <a:schemeClr val="dk1"/>
              </a:buClr>
              <a:buSzPts val="1400"/>
              <a:buChar char="●"/>
              <a:defRPr/>
            </a:lvl4pPr>
            <a:lvl5pPr marL="2286000" lvl="4" indent="-317500" algn="l">
              <a:lnSpc>
                <a:spcPct val="115000"/>
              </a:lnSpc>
              <a:spcBef>
                <a:spcPts val="1600"/>
              </a:spcBef>
              <a:spcAft>
                <a:spcPts val="0"/>
              </a:spcAft>
              <a:buClr>
                <a:schemeClr val="dk1"/>
              </a:buClr>
              <a:buSzPts val="1400"/>
              <a:buChar char="○"/>
              <a:defRPr/>
            </a:lvl5pPr>
            <a:lvl6pPr marL="2743200" lvl="5" indent="-317500" algn="l">
              <a:lnSpc>
                <a:spcPct val="115000"/>
              </a:lnSpc>
              <a:spcBef>
                <a:spcPts val="1600"/>
              </a:spcBef>
              <a:spcAft>
                <a:spcPts val="0"/>
              </a:spcAft>
              <a:buClr>
                <a:schemeClr val="dk1"/>
              </a:buClr>
              <a:buSzPts val="1400"/>
              <a:buChar char="■"/>
              <a:defRPr/>
            </a:lvl6pPr>
            <a:lvl7pPr marL="3200400" lvl="6" indent="-317500" algn="l">
              <a:lnSpc>
                <a:spcPct val="115000"/>
              </a:lnSpc>
              <a:spcBef>
                <a:spcPts val="1600"/>
              </a:spcBef>
              <a:spcAft>
                <a:spcPts val="0"/>
              </a:spcAft>
              <a:buClr>
                <a:schemeClr val="dk1"/>
              </a:buClr>
              <a:buSzPts val="1400"/>
              <a:buChar char="●"/>
              <a:defRPr/>
            </a:lvl7pPr>
            <a:lvl8pPr marL="3657600" lvl="7" indent="-317500" algn="l">
              <a:lnSpc>
                <a:spcPct val="115000"/>
              </a:lnSpc>
              <a:spcBef>
                <a:spcPts val="1600"/>
              </a:spcBef>
              <a:spcAft>
                <a:spcPts val="0"/>
              </a:spcAft>
              <a:buClr>
                <a:schemeClr val="dk1"/>
              </a:buClr>
              <a:buSzPts val="1400"/>
              <a:buChar char="○"/>
              <a:defRPr/>
            </a:lvl8pPr>
            <a:lvl9pPr marL="4114800" lvl="8" indent="-317500" algn="l">
              <a:lnSpc>
                <a:spcPct val="115000"/>
              </a:lnSpc>
              <a:spcBef>
                <a:spcPts val="1600"/>
              </a:spcBef>
              <a:spcAft>
                <a:spcPts val="1600"/>
              </a:spcAft>
              <a:buClr>
                <a:schemeClr val="dk1"/>
              </a:buClr>
              <a:buSzPts val="1400"/>
              <a:buChar char="■"/>
              <a:defRPr/>
            </a:lvl9pPr>
          </a:lstStyle>
          <a:p>
            <a:pPr lvl="0"/>
            <a:r>
              <a:rPr lang="en-US"/>
              <a:t>Click to edit Master text styles</a:t>
            </a:r>
          </a:p>
        </p:txBody>
      </p:sp>
      <p:sp>
        <p:nvSpPr>
          <p:cNvPr id="197" name="Google Shape;197;p8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Roboto" panose="02000000000000000000" pitchFamily="2" charset="0"/>
                <a:ea typeface="Roboto" panose="02000000000000000000" pitchFamily="2" charset="0"/>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8F1B6C3E-1346-4248-A4C7-EC63BD678B96}" type="slidenum">
              <a:rPr lang="en-CA" smtClean="0"/>
              <a:pPr/>
              <a:t>‹#›</a:t>
            </a:fld>
            <a:endParaRPr lang="en-CA" dirty="0"/>
          </a:p>
        </p:txBody>
      </p:sp>
    </p:spTree>
    <p:extLst>
      <p:ext uri="{BB962C8B-B14F-4D97-AF65-F5344CB8AC3E}">
        <p14:creationId xmlns:p14="http://schemas.microsoft.com/office/powerpoint/2010/main" val="11866533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5832E4"/>
        </a:solidFill>
        <a:effectLst/>
      </p:bgPr>
    </p:bg>
    <p:spTree>
      <p:nvGrpSpPr>
        <p:cNvPr id="1" name=""/>
        <p:cNvGrpSpPr/>
        <p:nvPr/>
      </p:nvGrpSpPr>
      <p:grpSpPr>
        <a:xfrm>
          <a:off x="0" y="0"/>
          <a:ext cx="0" cy="0"/>
          <a:chOff x="0" y="0"/>
          <a:chExt cx="0" cy="0"/>
        </a:xfrm>
      </p:grpSpPr>
      <p:sp>
        <p:nvSpPr>
          <p:cNvPr id="11" name="Google Shape;539;p3">
            <a:extLst>
              <a:ext uri="{FF2B5EF4-FFF2-40B4-BE49-F238E27FC236}">
                <a16:creationId xmlns:a16="http://schemas.microsoft.com/office/drawing/2014/main" id="{8E5B6F52-DEC6-E40C-C8D2-1B54F47C9A93}"/>
              </a:ext>
              <a:ext uri="{C183D7F6-B498-43B3-948B-1728B52AA6E4}">
                <adec:decorative xmlns:adec="http://schemas.microsoft.com/office/drawing/2017/decorative" val="1"/>
              </a:ext>
            </a:extLst>
          </p:cNvPr>
          <p:cNvSpPr>
            <a:spLocks/>
          </p:cNvSpPr>
          <p:nvPr userDrawn="1"/>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12" name="Google Shape;540;p3">
            <a:extLst>
              <a:ext uri="{FF2B5EF4-FFF2-40B4-BE49-F238E27FC236}">
                <a16:creationId xmlns:a16="http://schemas.microsoft.com/office/drawing/2014/main" id="{E345567E-3B47-AFE9-A982-8C026910C6F5}"/>
              </a:ext>
              <a:ext uri="{C183D7F6-B498-43B3-948B-1728B52AA6E4}">
                <adec:decorative xmlns:adec="http://schemas.microsoft.com/office/drawing/2017/decorative" val="1"/>
              </a:ext>
            </a:extLst>
          </p:cNvPr>
          <p:cNvSpPr/>
          <p:nvPr userDrawn="1"/>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 name="Title 1">
            <a:extLst>
              <a:ext uri="{FF2B5EF4-FFF2-40B4-BE49-F238E27FC236}">
                <a16:creationId xmlns:a16="http://schemas.microsoft.com/office/drawing/2014/main" id="{4387C720-B31E-A2C1-3DF4-A1820EEFA14B}"/>
              </a:ext>
            </a:extLst>
          </p:cNvPr>
          <p:cNvSpPr>
            <a:spLocks noGrp="1"/>
          </p:cNvSpPr>
          <p:nvPr>
            <p:ph type="ctrTitle" hasCustomPrompt="1"/>
          </p:nvPr>
        </p:nvSpPr>
        <p:spPr>
          <a:xfrm>
            <a:off x="5737030" y="1643553"/>
            <a:ext cx="5383876" cy="2387600"/>
          </a:xfrm>
        </p:spPr>
        <p:txBody>
          <a:bodyPr anchor="ctr">
            <a:noAutofit/>
          </a:bodyPr>
          <a:lstStyle>
            <a:lvl1pPr algn="l">
              <a:defRPr sz="6000"/>
            </a:lvl1pPr>
          </a:lstStyle>
          <a:p>
            <a:r>
              <a:rPr lang="en-US"/>
              <a:t>Presentation Title</a:t>
            </a:r>
            <a:endParaRPr lang="en-CA"/>
          </a:p>
        </p:txBody>
      </p:sp>
      <p:sp>
        <p:nvSpPr>
          <p:cNvPr id="3" name="Subtitle 2">
            <a:extLst>
              <a:ext uri="{FF2B5EF4-FFF2-40B4-BE49-F238E27FC236}">
                <a16:creationId xmlns:a16="http://schemas.microsoft.com/office/drawing/2014/main" id="{93AF9661-2996-6C8A-B9F5-2BA60DDEC07F}"/>
              </a:ext>
            </a:extLst>
          </p:cNvPr>
          <p:cNvSpPr>
            <a:spLocks noGrp="1"/>
          </p:cNvSpPr>
          <p:nvPr>
            <p:ph type="subTitle" idx="1" hasCustomPrompt="1"/>
          </p:nvPr>
        </p:nvSpPr>
        <p:spPr>
          <a:xfrm>
            <a:off x="5737030" y="4117904"/>
            <a:ext cx="3084160" cy="919609"/>
          </a:xfrm>
        </p:spPr>
        <p:txBody>
          <a:bodyPr>
            <a:noAutofit/>
          </a:bodyPr>
          <a:lstStyle>
            <a:lvl1pPr marL="0" indent="0" algn="l">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endParaRPr lang="en-CA"/>
          </a:p>
        </p:txBody>
      </p:sp>
      <p:sp>
        <p:nvSpPr>
          <p:cNvPr id="4" name="Date Placeholder 3">
            <a:extLst>
              <a:ext uri="{FF2B5EF4-FFF2-40B4-BE49-F238E27FC236}">
                <a16:creationId xmlns:a16="http://schemas.microsoft.com/office/drawing/2014/main" id="{5D4E3354-EBCF-8FC4-DF6D-6E8EB5749863}"/>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5" name="Footer Placeholder 4">
            <a:extLst>
              <a:ext uri="{FF2B5EF4-FFF2-40B4-BE49-F238E27FC236}">
                <a16:creationId xmlns:a16="http://schemas.microsoft.com/office/drawing/2014/main" id="{BE1335EE-3243-DFE8-87C9-91695951800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E4688F4-2DF8-C4B3-C00A-3E5F748167E3}"/>
              </a:ext>
            </a:extLst>
          </p:cNvPr>
          <p:cNvSpPr>
            <a:spLocks noGrp="1"/>
          </p:cNvSpPr>
          <p:nvPr>
            <p:ph type="sldNum" sz="quarter" idx="12"/>
          </p:nvPr>
        </p:nvSpPr>
        <p:spPr/>
        <p:txBody>
          <a:bodyPr/>
          <a:lstStyle/>
          <a:p>
            <a:fld id="{8F1B6C3E-1346-4248-A4C7-EC63BD678B96}" type="slidenum">
              <a:rPr lang="en-CA" smtClean="0"/>
              <a:t>‹#›</a:t>
            </a:fld>
            <a:endParaRPr lang="en-CA" dirty="0"/>
          </a:p>
        </p:txBody>
      </p:sp>
      <p:pic>
        <p:nvPicPr>
          <p:cNvPr id="13" name="Picture 12" descr="An image of a logo with a U on top and an inverted U on the bottom next to text which says Untapped Accessibility">
            <a:extLst>
              <a:ext uri="{FF2B5EF4-FFF2-40B4-BE49-F238E27FC236}">
                <a16:creationId xmlns:a16="http://schemas.microsoft.com/office/drawing/2014/main" id="{41190C18-F528-12CC-1579-9EA0A404BC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0494" y="561067"/>
            <a:ext cx="3198397" cy="1140511"/>
          </a:xfrm>
          <a:prstGeom prst="rect">
            <a:avLst/>
          </a:prstGeom>
        </p:spPr>
      </p:pic>
      <p:sp>
        <p:nvSpPr>
          <p:cNvPr id="14" name="Text Placeholder 2">
            <a:extLst>
              <a:ext uri="{FF2B5EF4-FFF2-40B4-BE49-F238E27FC236}">
                <a16:creationId xmlns:a16="http://schemas.microsoft.com/office/drawing/2014/main" id="{947585E1-245B-87BE-4B08-6443540944BA}"/>
              </a:ext>
            </a:extLst>
          </p:cNvPr>
          <p:cNvSpPr>
            <a:spLocks noGrp="1"/>
          </p:cNvSpPr>
          <p:nvPr>
            <p:ph type="body" idx="13" hasCustomPrompt="1"/>
          </p:nvPr>
        </p:nvSpPr>
        <p:spPr>
          <a:xfrm>
            <a:off x="512392" y="4719638"/>
            <a:ext cx="3997845" cy="1500187"/>
          </a:xfrm>
        </p:spPr>
        <p:txBody>
          <a:bodyPr>
            <a:noAutofit/>
          </a:bodyPr>
          <a:lstStyle>
            <a:lvl1pPr marL="0" indent="0">
              <a:buNone/>
              <a:defRPr sz="2800" b="1">
                <a:solidFill>
                  <a:schemeClr val="bg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Presented by:</a:t>
            </a:r>
          </a:p>
          <a:p>
            <a:pPr lvl="0"/>
            <a:r>
              <a:rPr lang="en-US"/>
              <a:t>names</a:t>
            </a:r>
          </a:p>
        </p:txBody>
      </p:sp>
    </p:spTree>
    <p:extLst>
      <p:ext uri="{BB962C8B-B14F-4D97-AF65-F5344CB8AC3E}">
        <p14:creationId xmlns:p14="http://schemas.microsoft.com/office/powerpoint/2010/main" val="97435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C492-6B1E-F3E1-EB86-A72BBF6670AA}"/>
              </a:ext>
            </a:extLst>
          </p:cNvPr>
          <p:cNvSpPr>
            <a:spLocks noGrp="1"/>
          </p:cNvSpPr>
          <p:nvPr>
            <p:ph type="title"/>
          </p:nvPr>
        </p:nvSpPr>
        <p:spPr>
          <a:xfrm>
            <a:off x="252787" y="313755"/>
            <a:ext cx="10515600" cy="857500"/>
          </a:xfrm>
        </p:spPr>
        <p:txBody>
          <a:bodyPr/>
          <a:lstStyle>
            <a:lvl1pPr>
              <a:defRPr>
                <a:solidFill>
                  <a:srgbClr val="5832E4"/>
                </a:solidFill>
              </a:defRPr>
            </a:lvl1pPr>
          </a:lstStyle>
          <a:p>
            <a:r>
              <a:rPr lang="en-US"/>
              <a:t>Click to edit Master title style</a:t>
            </a:r>
          </a:p>
        </p:txBody>
      </p:sp>
      <p:sp>
        <p:nvSpPr>
          <p:cNvPr id="3" name="Date Placeholder 2">
            <a:extLst>
              <a:ext uri="{FF2B5EF4-FFF2-40B4-BE49-F238E27FC236}">
                <a16:creationId xmlns:a16="http://schemas.microsoft.com/office/drawing/2014/main" id="{287A4A34-C080-D72F-3045-357F9BC19A02}"/>
              </a:ext>
            </a:extLst>
          </p:cNvPr>
          <p:cNvSpPr>
            <a:spLocks noGrp="1"/>
          </p:cNvSpPr>
          <p:nvPr>
            <p:ph type="dt" sz="half" idx="10"/>
          </p:nvPr>
        </p:nvSpPr>
        <p:spPr/>
        <p:txBody>
          <a:bodyPr/>
          <a:lstStyle/>
          <a:p>
            <a:fld id="{7AF3CA7F-9E62-4F9C-9AF8-210B161183E2}" type="datetimeFigureOut">
              <a:rPr lang="en-CA" smtClean="0"/>
              <a:pPr/>
              <a:t>2026-06-11</a:t>
            </a:fld>
            <a:endParaRPr lang="en-CA" dirty="0"/>
          </a:p>
        </p:txBody>
      </p:sp>
      <p:sp>
        <p:nvSpPr>
          <p:cNvPr id="4" name="Footer Placeholder 3">
            <a:extLst>
              <a:ext uri="{FF2B5EF4-FFF2-40B4-BE49-F238E27FC236}">
                <a16:creationId xmlns:a16="http://schemas.microsoft.com/office/drawing/2014/main" id="{9899AB27-918B-A0E3-DB7D-523C62B2A6A2}"/>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A244AC3E-C321-EFAF-D4DF-A52A453C81F0}"/>
              </a:ext>
            </a:extLst>
          </p:cNvPr>
          <p:cNvSpPr>
            <a:spLocks noGrp="1"/>
          </p:cNvSpPr>
          <p:nvPr>
            <p:ph type="sldNum" sz="quarter" idx="12"/>
          </p:nvPr>
        </p:nvSpPr>
        <p:spPr/>
        <p:txBody>
          <a:bodyPr/>
          <a:lstStyle/>
          <a:p>
            <a:fld id="{8F1B6C3E-1346-4248-A4C7-EC63BD678B96}" type="slidenum">
              <a:rPr lang="en-CA" smtClean="0"/>
              <a:pPr/>
              <a:t>‹#›</a:t>
            </a:fld>
            <a:endParaRPr lang="en-CA" dirty="0"/>
          </a:p>
        </p:txBody>
      </p:sp>
      <p:sp>
        <p:nvSpPr>
          <p:cNvPr id="10" name="Text Placeholder 9">
            <a:extLst>
              <a:ext uri="{FF2B5EF4-FFF2-40B4-BE49-F238E27FC236}">
                <a16:creationId xmlns:a16="http://schemas.microsoft.com/office/drawing/2014/main" id="{F88052FA-B61B-9942-94DD-E4DECCB2DC9D}"/>
              </a:ext>
            </a:extLst>
          </p:cNvPr>
          <p:cNvSpPr>
            <a:spLocks noGrp="1"/>
          </p:cNvSpPr>
          <p:nvPr>
            <p:ph type="body" sz="quarter" idx="13"/>
          </p:nvPr>
        </p:nvSpPr>
        <p:spPr>
          <a:xfrm>
            <a:off x="252787" y="1375953"/>
            <a:ext cx="11531226" cy="3938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oogle Shape;558;p4">
            <a:extLst>
              <a:ext uri="{FF2B5EF4-FFF2-40B4-BE49-F238E27FC236}">
                <a16:creationId xmlns:a16="http://schemas.microsoft.com/office/drawing/2014/main" id="{95C755BF-3EBE-ACF2-9A6A-E0560A9C3F61}"/>
              </a:ext>
              <a:ext uri="{C183D7F6-B498-43B3-948B-1728B52AA6E4}">
                <adec:decorative xmlns:adec="http://schemas.microsoft.com/office/drawing/2017/decorative" val="1"/>
              </a:ext>
            </a:extLst>
          </p:cNvPr>
          <p:cNvPicPr preferRelativeResize="0"/>
          <p:nvPr userDrawn="1"/>
        </p:nvPicPr>
        <p:blipFill rotWithShape="1">
          <a:blip r:embed="rId2" cstate="email">
            <a:alphaModFix/>
            <a:extLst>
              <a:ext uri="{28A0092B-C50C-407E-A947-70E740481C1C}">
                <a14:useLocalDpi xmlns:a14="http://schemas.microsoft.com/office/drawing/2010/main"/>
              </a:ext>
            </a:extLst>
          </a:blip>
          <a:srcRect/>
          <a:stretch/>
        </p:blipFill>
        <p:spPr>
          <a:xfrm>
            <a:off x="0" y="5954750"/>
            <a:ext cx="12192000" cy="903249"/>
          </a:xfrm>
          <a:prstGeom prst="rect">
            <a:avLst/>
          </a:prstGeom>
          <a:noFill/>
          <a:ln>
            <a:noFill/>
          </a:ln>
        </p:spPr>
      </p:pic>
    </p:spTree>
    <p:extLst>
      <p:ext uri="{BB962C8B-B14F-4D97-AF65-F5344CB8AC3E}">
        <p14:creationId xmlns:p14="http://schemas.microsoft.com/office/powerpoint/2010/main" val="1424945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5832E4"/>
        </a:solidFill>
        <a:effectLst/>
      </p:bgPr>
    </p:bg>
    <p:spTree>
      <p:nvGrpSpPr>
        <p:cNvPr id="1" name=""/>
        <p:cNvGrpSpPr/>
        <p:nvPr/>
      </p:nvGrpSpPr>
      <p:grpSpPr>
        <a:xfrm>
          <a:off x="0" y="0"/>
          <a:ext cx="0" cy="0"/>
          <a:chOff x="0" y="0"/>
          <a:chExt cx="0" cy="0"/>
        </a:xfrm>
      </p:grpSpPr>
      <p:sp>
        <p:nvSpPr>
          <p:cNvPr id="11" name="Google Shape;539;p3">
            <a:extLst>
              <a:ext uri="{FF2B5EF4-FFF2-40B4-BE49-F238E27FC236}">
                <a16:creationId xmlns:a16="http://schemas.microsoft.com/office/drawing/2014/main" id="{8E5B6F52-DEC6-E40C-C8D2-1B54F47C9A93}"/>
              </a:ext>
              <a:ext uri="{C183D7F6-B498-43B3-948B-1728B52AA6E4}">
                <adec:decorative xmlns:adec="http://schemas.microsoft.com/office/drawing/2017/decorative" val="1"/>
              </a:ext>
            </a:extLst>
          </p:cNvPr>
          <p:cNvSpPr>
            <a:spLocks/>
          </p:cNvSpPr>
          <p:nvPr userDrawn="1"/>
        </p:nvSpPr>
        <p:spPr>
          <a:xfrm>
            <a:off x="4907636" y="0"/>
            <a:ext cx="7281316" cy="6858000"/>
          </a:xfrm>
          <a:custGeom>
            <a:avLst/>
            <a:gdLst/>
            <a:ahLst/>
            <a:cxnLst/>
            <a:rect l="l" t="t" r="r" b="b"/>
            <a:pathLst>
              <a:path w="7281316" h="6858000" extrusionOk="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12" name="Google Shape;540;p3">
            <a:extLst>
              <a:ext uri="{FF2B5EF4-FFF2-40B4-BE49-F238E27FC236}">
                <a16:creationId xmlns:a16="http://schemas.microsoft.com/office/drawing/2014/main" id="{E345567E-3B47-AFE9-A982-8C026910C6F5}"/>
              </a:ext>
              <a:ext uri="{C183D7F6-B498-43B3-948B-1728B52AA6E4}">
                <adec:decorative xmlns:adec="http://schemas.microsoft.com/office/drawing/2017/decorative" val="1"/>
              </a:ext>
            </a:extLst>
          </p:cNvPr>
          <p:cNvSpPr/>
          <p:nvPr userDrawn="1"/>
        </p:nvSpPr>
        <p:spPr>
          <a:xfrm>
            <a:off x="5189558" y="0"/>
            <a:ext cx="6999394" cy="6858000"/>
          </a:xfrm>
          <a:custGeom>
            <a:avLst/>
            <a:gdLst/>
            <a:ahLst/>
            <a:cxnLst/>
            <a:rect l="l" t="t" r="r" b="b"/>
            <a:pathLst>
              <a:path w="6999394" h="6858000" extrusionOk="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2" name="Title 1">
            <a:extLst>
              <a:ext uri="{FF2B5EF4-FFF2-40B4-BE49-F238E27FC236}">
                <a16:creationId xmlns:a16="http://schemas.microsoft.com/office/drawing/2014/main" id="{4387C720-B31E-A2C1-3DF4-A1820EEFA14B}"/>
              </a:ext>
            </a:extLst>
          </p:cNvPr>
          <p:cNvSpPr>
            <a:spLocks noGrp="1"/>
          </p:cNvSpPr>
          <p:nvPr>
            <p:ph type="ctrTitle" hasCustomPrompt="1"/>
          </p:nvPr>
        </p:nvSpPr>
        <p:spPr>
          <a:xfrm>
            <a:off x="468782" y="478820"/>
            <a:ext cx="4085064" cy="2387600"/>
          </a:xfrm>
        </p:spPr>
        <p:txBody>
          <a:bodyPr anchor="ctr">
            <a:noAutofit/>
          </a:bodyPr>
          <a:lstStyle>
            <a:lvl1pPr algn="l">
              <a:defRPr sz="5400">
                <a:solidFill>
                  <a:schemeClr val="bg1"/>
                </a:solidFill>
              </a:defRPr>
            </a:lvl1pPr>
          </a:lstStyle>
          <a:p>
            <a:r>
              <a:rPr lang="en-US"/>
              <a:t>Title</a:t>
            </a:r>
            <a:endParaRPr lang="en-CA"/>
          </a:p>
        </p:txBody>
      </p:sp>
      <p:sp>
        <p:nvSpPr>
          <p:cNvPr id="4" name="Date Placeholder 3">
            <a:extLst>
              <a:ext uri="{FF2B5EF4-FFF2-40B4-BE49-F238E27FC236}">
                <a16:creationId xmlns:a16="http://schemas.microsoft.com/office/drawing/2014/main" id="{5D4E3354-EBCF-8FC4-DF6D-6E8EB5749863}"/>
              </a:ext>
            </a:extLst>
          </p:cNvPr>
          <p:cNvSpPr>
            <a:spLocks noGrp="1"/>
          </p:cNvSpPr>
          <p:nvPr>
            <p:ph type="dt" sz="half" idx="10"/>
          </p:nvPr>
        </p:nvSpPr>
        <p:spPr/>
        <p:txBody>
          <a:bodyPr/>
          <a:lstStyle/>
          <a:p>
            <a:fld id="{7AF3CA7F-9E62-4F9C-9AF8-210B161183E2}" type="datetimeFigureOut">
              <a:rPr lang="en-CA" smtClean="0"/>
              <a:t>2026-06-11</a:t>
            </a:fld>
            <a:endParaRPr lang="en-CA" dirty="0"/>
          </a:p>
        </p:txBody>
      </p:sp>
      <p:sp>
        <p:nvSpPr>
          <p:cNvPr id="5" name="Footer Placeholder 4">
            <a:extLst>
              <a:ext uri="{FF2B5EF4-FFF2-40B4-BE49-F238E27FC236}">
                <a16:creationId xmlns:a16="http://schemas.microsoft.com/office/drawing/2014/main" id="{BE1335EE-3243-DFE8-87C9-91695951800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E4688F4-2DF8-C4B3-C00A-3E5F748167E3}"/>
              </a:ext>
            </a:extLst>
          </p:cNvPr>
          <p:cNvSpPr>
            <a:spLocks noGrp="1"/>
          </p:cNvSpPr>
          <p:nvPr>
            <p:ph type="sldNum" sz="quarter" idx="12"/>
          </p:nvPr>
        </p:nvSpPr>
        <p:spPr/>
        <p:txBody>
          <a:bodyPr/>
          <a:lstStyle/>
          <a:p>
            <a:fld id="{8F1B6C3E-1346-4248-A4C7-EC63BD678B96}" type="slidenum">
              <a:rPr lang="en-CA" smtClean="0"/>
              <a:t>‹#›</a:t>
            </a:fld>
            <a:endParaRPr lang="en-CA" dirty="0"/>
          </a:p>
        </p:txBody>
      </p:sp>
      <p:sp>
        <p:nvSpPr>
          <p:cNvPr id="7" name="Text Placeholder 2">
            <a:extLst>
              <a:ext uri="{FF2B5EF4-FFF2-40B4-BE49-F238E27FC236}">
                <a16:creationId xmlns:a16="http://schemas.microsoft.com/office/drawing/2014/main" id="{2BC229CD-EA67-9067-0AD8-3DCB4F164C4B}"/>
              </a:ext>
            </a:extLst>
          </p:cNvPr>
          <p:cNvSpPr>
            <a:spLocks noGrp="1"/>
          </p:cNvSpPr>
          <p:nvPr>
            <p:ph type="body" idx="13" hasCustomPrompt="1"/>
          </p:nvPr>
        </p:nvSpPr>
        <p:spPr>
          <a:xfrm>
            <a:off x="475273" y="4196744"/>
            <a:ext cx="3997845" cy="1500187"/>
          </a:xfrm>
          <a:solidFill>
            <a:schemeClr val="bg1"/>
          </a:solidFill>
          <a:ln w="57150">
            <a:solidFill>
              <a:srgbClr val="F8BE30"/>
            </a:solidFill>
          </a:ln>
        </p:spPr>
        <p:txBody>
          <a:bodyPr lIns="182880" tIns="182880" rIns="182880" bIns="182880">
            <a:noAutofit/>
          </a:bodyPr>
          <a:lstStyle>
            <a:lvl1pPr marL="0" indent="0">
              <a:spcBef>
                <a:spcPts val="600"/>
              </a:spcBef>
              <a:spcAft>
                <a:spcPts val="600"/>
              </a:spcAft>
              <a:buNone/>
              <a:defRPr sz="2000" b="0">
                <a:solidFill>
                  <a:schemeClr val="tx1"/>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Definition</a:t>
            </a:r>
          </a:p>
        </p:txBody>
      </p:sp>
      <p:sp>
        <p:nvSpPr>
          <p:cNvPr id="9" name="Text Placeholder 8">
            <a:extLst>
              <a:ext uri="{FF2B5EF4-FFF2-40B4-BE49-F238E27FC236}">
                <a16:creationId xmlns:a16="http://schemas.microsoft.com/office/drawing/2014/main" id="{5CD6ADC4-83DF-9BAC-4164-CA0A0D926589}"/>
              </a:ext>
            </a:extLst>
          </p:cNvPr>
          <p:cNvSpPr>
            <a:spLocks noGrp="1"/>
          </p:cNvSpPr>
          <p:nvPr>
            <p:ph type="body" sz="quarter" idx="14"/>
          </p:nvPr>
        </p:nvSpPr>
        <p:spPr>
          <a:xfrm>
            <a:off x="5799138" y="606425"/>
            <a:ext cx="5924550" cy="54752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77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1492"/>
            <a:ext cx="9144000" cy="2387600"/>
          </a:xfrm>
        </p:spPr>
        <p:txBody>
          <a:bodyPr anchor="ctr">
            <a:noAutofit/>
          </a:bodyPr>
          <a:lstStyle>
            <a:lvl1pPr algn="ctr">
              <a:defRPr sz="7200"/>
            </a:lvl1pPr>
          </a:lstStyle>
          <a:p>
            <a:r>
              <a:rPr lang="en-US"/>
              <a:t>Section </a:t>
            </a:r>
            <a:br>
              <a:rPr lang="en-US"/>
            </a:br>
            <a:r>
              <a:rPr lang="en-US"/>
              <a:t>break</a:t>
            </a:r>
          </a:p>
        </p:txBody>
      </p:sp>
      <p:sp>
        <p:nvSpPr>
          <p:cNvPr id="3" name="Subtitle 2"/>
          <p:cNvSpPr>
            <a:spLocks noGrp="1"/>
          </p:cNvSpPr>
          <p:nvPr>
            <p:ph type="subTitle" idx="1" hasCustomPrompt="1"/>
          </p:nvPr>
        </p:nvSpPr>
        <p:spPr>
          <a:xfrm>
            <a:off x="1524000" y="4571041"/>
            <a:ext cx="9144000" cy="658170"/>
          </a:xfrm>
          <a:noFill/>
        </p:spPr>
        <p:txBody>
          <a:bodyPr>
            <a:normAutofit/>
          </a:bodyPr>
          <a:lstStyle>
            <a:lvl1pPr marL="0" indent="0" algn="ctr">
              <a:lnSpc>
                <a:spcPct val="100000"/>
              </a:lnSpc>
              <a:buNone/>
              <a:defRPr sz="24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2903655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200" y="365124"/>
            <a:ext cx="3817632" cy="234379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1F5EDE-6EB9-7371-4DBF-4B0950031F1A}"/>
              </a:ext>
            </a:extLst>
          </p:cNvPr>
          <p:cNvSpPr>
            <a:spLocks noGrp="1"/>
          </p:cNvSpPr>
          <p:nvPr>
            <p:ph idx="1" hasCustomPrompt="1"/>
          </p:nvPr>
        </p:nvSpPr>
        <p:spPr>
          <a:xfrm>
            <a:off x="838200" y="3068958"/>
            <a:ext cx="3817632" cy="2820330"/>
          </a:xfrm>
        </p:spPr>
        <p:txBody>
          <a:bodyPr/>
          <a:lstStyle>
            <a:lvl1pPr marL="9525"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Second level</a:t>
            </a:r>
          </a:p>
        </p:txBody>
      </p:sp>
      <p:sp>
        <p:nvSpPr>
          <p:cNvPr id="7" name="Rectangle 6">
            <a:extLst>
              <a:ext uri="{FF2B5EF4-FFF2-40B4-BE49-F238E27FC236}">
                <a16:creationId xmlns:a16="http://schemas.microsoft.com/office/drawing/2014/main" id="{B60F8662-9538-74F9-6F31-5BAE49948C4D}"/>
              </a:ext>
            </a:extLst>
          </p:cNvPr>
          <p:cNvSpPr/>
          <p:nvPr userDrawn="1"/>
        </p:nvSpPr>
        <p:spPr>
          <a:xfrm>
            <a:off x="7536168" y="0"/>
            <a:ext cx="465583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6EF9F08B-2218-6DD0-3AB7-DBA36851ED92}"/>
              </a:ext>
            </a:extLst>
          </p:cNvPr>
          <p:cNvSpPr>
            <a:spLocks noGrp="1"/>
          </p:cNvSpPr>
          <p:nvPr>
            <p:ph type="pic" sz="quarter" idx="13"/>
          </p:nvPr>
        </p:nvSpPr>
        <p:spPr>
          <a:xfrm>
            <a:off x="5375275" y="549275"/>
            <a:ext cx="5041900" cy="5724000"/>
          </a:xfrm>
          <a:solidFill>
            <a:schemeClr val="bg2"/>
          </a:solidFill>
        </p:spPr>
        <p:txBody>
          <a:bodyPr/>
          <a:lstStyle>
            <a:lvl1pPr marL="9525" indent="0">
              <a:buFontTx/>
              <a:buNone/>
              <a:defRPr/>
            </a:lvl1pPr>
          </a:lstStyle>
          <a:p>
            <a:endParaRPr lang="en-US" dirty="0"/>
          </a:p>
        </p:txBody>
      </p:sp>
      <p:pic>
        <p:nvPicPr>
          <p:cNvPr id="12" name="Picture 11" descr="A yellow sign with black letters&#10;&#10;AI-generated content may be incorrect.">
            <a:extLst>
              <a:ext uri="{FF2B5EF4-FFF2-40B4-BE49-F238E27FC236}">
                <a16:creationId xmlns:a16="http://schemas.microsoft.com/office/drawing/2014/main" id="{0517D99F-874C-E8E7-BE41-49F91FB246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Tree>
    <p:extLst>
      <p:ext uri="{BB962C8B-B14F-4D97-AF65-F5344CB8AC3E}">
        <p14:creationId xmlns:p14="http://schemas.microsoft.com/office/powerpoint/2010/main" val="2247682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ft banner an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088727"/>
            <a:ext cx="3157555" cy="1440167"/>
          </a:xfrm>
        </p:spPr>
        <p:txBody>
          <a:bodyPr anchor="t"/>
          <a:lstStyle>
            <a:lvl1pPr>
              <a:defRPr>
                <a:solidFill>
                  <a:schemeClr val="bg1"/>
                </a:solidFill>
              </a:defRPr>
            </a:lvl1pPr>
          </a:lstStyle>
          <a:p>
            <a:r>
              <a:rPr lang="en-US"/>
              <a:t>Feel</a:t>
            </a:r>
          </a:p>
        </p:txBody>
      </p:sp>
      <p:sp>
        <p:nvSpPr>
          <p:cNvPr id="9" name="Picture Placeholder 8">
            <a:extLst>
              <a:ext uri="{FF2B5EF4-FFF2-40B4-BE49-F238E27FC236}">
                <a16:creationId xmlns:a16="http://schemas.microsoft.com/office/drawing/2014/main" id="{6EF9F08B-2218-6DD0-3AB7-DBA36851ED92}"/>
              </a:ext>
            </a:extLst>
          </p:cNvPr>
          <p:cNvSpPr>
            <a:spLocks noGrp="1"/>
          </p:cNvSpPr>
          <p:nvPr>
            <p:ph type="pic" sz="quarter" idx="13"/>
          </p:nvPr>
        </p:nvSpPr>
        <p:spPr>
          <a:xfrm>
            <a:off x="997200" y="2232000"/>
            <a:ext cx="2613090" cy="3600000"/>
          </a:xfrm>
          <a:solidFill>
            <a:schemeClr val="bg2"/>
          </a:solidFill>
        </p:spPr>
        <p:txBody>
          <a:bodyPr/>
          <a:lstStyle>
            <a:lvl1pPr marL="9525" indent="0">
              <a:buNone/>
              <a:defRPr/>
            </a:lvl1pPr>
          </a:lstStyle>
          <a:p>
            <a:endParaRPr lang="en-US" dirty="0"/>
          </a:p>
        </p:txBody>
      </p:sp>
      <p:sp>
        <p:nvSpPr>
          <p:cNvPr id="4" name="TextBox 3">
            <a:extLst>
              <a:ext uri="{FF2B5EF4-FFF2-40B4-BE49-F238E27FC236}">
                <a16:creationId xmlns:a16="http://schemas.microsoft.com/office/drawing/2014/main" id="{C7DFF423-4FD7-796B-872D-ED49FB2802CF}"/>
              </a:ext>
            </a:extLst>
          </p:cNvPr>
          <p:cNvSpPr txBox="1"/>
          <p:nvPr userDrawn="1"/>
        </p:nvSpPr>
        <p:spPr>
          <a:xfrm>
            <a:off x="815384" y="548664"/>
            <a:ext cx="1500176" cy="338554"/>
          </a:xfrm>
          <a:prstGeom prst="rect">
            <a:avLst/>
          </a:prstGeom>
          <a:solidFill>
            <a:schemeClr val="bg1"/>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DEMAND</a:t>
            </a:r>
          </a:p>
        </p:txBody>
      </p:sp>
      <p:sp>
        <p:nvSpPr>
          <p:cNvPr id="6" name="Text Placeholder 5">
            <a:extLst>
              <a:ext uri="{FF2B5EF4-FFF2-40B4-BE49-F238E27FC236}">
                <a16:creationId xmlns:a16="http://schemas.microsoft.com/office/drawing/2014/main" id="{5E6F47AD-E901-058F-529F-647331D660C6}"/>
              </a:ext>
            </a:extLst>
          </p:cNvPr>
          <p:cNvSpPr>
            <a:spLocks noGrp="1"/>
          </p:cNvSpPr>
          <p:nvPr>
            <p:ph type="body" sz="quarter" idx="14" hasCustomPrompt="1"/>
          </p:nvPr>
        </p:nvSpPr>
        <p:spPr>
          <a:xfrm>
            <a:off x="1955517" y="522000"/>
            <a:ext cx="480057" cy="358775"/>
          </a:xfrm>
        </p:spPr>
        <p:txBody>
          <a:bodyPr/>
          <a:lstStyle>
            <a:lvl1pPr marL="9525" indent="0" algn="l">
              <a:buNone/>
              <a:defRPr sz="1800" b="1">
                <a:solidFill>
                  <a:schemeClr val="accent1"/>
                </a:solidFill>
              </a:defRPr>
            </a:lvl1pPr>
          </a:lstStyle>
          <a:p>
            <a:pPr lvl="0"/>
            <a:r>
              <a:rPr lang="en-US"/>
              <a:t>#</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268748"/>
            <a:ext cx="5460359" cy="4681202"/>
          </a:xfrm>
        </p:spPr>
        <p:txBody>
          <a:bodyPr/>
          <a:lstStyle>
            <a:lvl1pPr marL="9525" indent="0">
              <a:buNone/>
              <a:defRPr/>
            </a:lvl1pPr>
            <a:lvl2pPr marL="449263"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a:extLst>
              <a:ext uri="{FF2B5EF4-FFF2-40B4-BE49-F238E27FC236}">
                <a16:creationId xmlns:a16="http://schemas.microsoft.com/office/drawing/2014/main" id="{153E72D4-84F6-32BE-530D-A846387E7C14}"/>
              </a:ext>
            </a:extLst>
          </p:cNvPr>
          <p:cNvSpPr>
            <a:spLocks noGrp="1"/>
          </p:cNvSpPr>
          <p:nvPr>
            <p:ph type="pic" sz="quarter" idx="16" hasCustomPrompt="1"/>
          </p:nvPr>
        </p:nvSpPr>
        <p:spPr>
          <a:xfrm>
            <a:off x="2495550" y="968714"/>
            <a:ext cx="2520950" cy="2280900"/>
          </a:xfrm>
        </p:spPr>
        <p:txBody>
          <a:bodyPr/>
          <a:lstStyle>
            <a:lvl1pPr marL="9525" indent="0">
              <a:buNone/>
              <a:defRPr/>
            </a:lvl1pPr>
          </a:lstStyle>
          <a:p>
            <a:r>
              <a:rPr lang="en-US" dirty="0"/>
              <a:t> </a:t>
            </a:r>
          </a:p>
        </p:txBody>
      </p:sp>
    </p:spTree>
    <p:extLst>
      <p:ext uri="{BB962C8B-B14F-4D97-AF65-F5344CB8AC3E}">
        <p14:creationId xmlns:p14="http://schemas.microsoft.com/office/powerpoint/2010/main" val="802227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ft bann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305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p:nvPr>
        </p:nvSpPr>
        <p:spPr>
          <a:xfrm>
            <a:off x="838200" y="365125"/>
            <a:ext cx="8198143" cy="1623707"/>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38200" y="2124000"/>
            <a:ext cx="8198143" cy="4351338"/>
          </a:xfrm>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1053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9702EC4-6750-8BC5-94A7-909F767D767C}"/>
              </a:ext>
            </a:extLst>
          </p:cNvPr>
          <p:cNvSpPr>
            <a:spLocks noGrp="1"/>
          </p:cNvSpPr>
          <p:nvPr>
            <p:ph idx="1" hasCustomPrompt="1"/>
          </p:nvPr>
        </p:nvSpPr>
        <p:spPr>
          <a:xfrm>
            <a:off x="1295440" y="788694"/>
            <a:ext cx="5340623" cy="4500524"/>
          </a:xfrm>
        </p:spPr>
        <p:txBody>
          <a:bodyPr anchor="ctr"/>
          <a:lstStyle>
            <a:lvl1pPr marL="9525" indent="0">
              <a:buNone/>
              <a:defRPr sz="4000">
                <a:solidFill>
                  <a:schemeClr val="tx1"/>
                </a:solidFill>
              </a:defRPr>
            </a:lvl1pPr>
            <a:lvl2pPr marL="449263" indent="0">
              <a:buNone/>
              <a:defRPr sz="4800"/>
            </a:lvl2pPr>
            <a:lvl3pPr marL="914400" indent="0">
              <a:buNone/>
              <a:defRPr sz="4800"/>
            </a:lvl3pPr>
            <a:lvl4pPr marL="1371600" indent="0">
              <a:buNone/>
              <a:defRPr sz="4800"/>
            </a:lvl4pPr>
            <a:lvl5pPr marL="1828800" indent="0">
              <a:buNone/>
              <a:defRPr sz="4800"/>
            </a:lvl5pPr>
          </a:lstStyle>
          <a:p>
            <a:pPr lvl="0"/>
            <a:r>
              <a:rPr lang="en-US"/>
              <a:t>Quote Click to edit Master text styles</a:t>
            </a:r>
          </a:p>
        </p:txBody>
      </p:sp>
      <p:sp>
        <p:nvSpPr>
          <p:cNvPr id="4" name="Text Placeholder 3">
            <a:extLst>
              <a:ext uri="{FF2B5EF4-FFF2-40B4-BE49-F238E27FC236}">
                <a16:creationId xmlns:a16="http://schemas.microsoft.com/office/drawing/2014/main" id="{1D325B7C-3A0D-DEFD-DA8E-DFF47F626002}"/>
              </a:ext>
            </a:extLst>
          </p:cNvPr>
          <p:cNvSpPr>
            <a:spLocks noGrp="1"/>
          </p:cNvSpPr>
          <p:nvPr>
            <p:ph type="body" sz="quarter" idx="10" hasCustomPrompt="1"/>
          </p:nvPr>
        </p:nvSpPr>
        <p:spPr>
          <a:xfrm>
            <a:off x="635000" y="1148733"/>
            <a:ext cx="1500538" cy="2100245"/>
          </a:xfrm>
        </p:spPr>
        <p:txBody>
          <a:bodyPr/>
          <a:lstStyle>
            <a:lvl1pPr marL="9525" indent="0">
              <a:buNone/>
              <a:defRPr sz="17500">
                <a:solidFill>
                  <a:schemeClr val="accent2"/>
                </a:solidFill>
              </a:defRPr>
            </a:lvl1pPr>
          </a:lstStyle>
          <a:p>
            <a:pPr lvl="0"/>
            <a:r>
              <a:rPr lang="en-US"/>
              <a:t>“</a:t>
            </a:r>
          </a:p>
        </p:txBody>
      </p:sp>
    </p:spTree>
    <p:extLst>
      <p:ext uri="{BB962C8B-B14F-4D97-AF65-F5344CB8AC3E}">
        <p14:creationId xmlns:p14="http://schemas.microsoft.com/office/powerpoint/2010/main" val="337040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ep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white background with purple lines&#10;&#10;AI-generated content may be incorrect.">
            <a:extLst>
              <a:ext uri="{FF2B5EF4-FFF2-40B4-BE49-F238E27FC236}">
                <a16:creationId xmlns:a16="http://schemas.microsoft.com/office/drawing/2014/main" id="{7F039FE9-0AB6-6F79-4892-8552E22D28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bg1"/>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19"/>
            <a:ext cx="6720784" cy="1260147"/>
          </a:xfrm>
        </p:spPr>
        <p:txBody>
          <a:bodyPr/>
          <a:lstStyle>
            <a:lvl1pPr marL="9525" indent="0">
              <a:buNone/>
              <a:defRPr sz="3200"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384" y="2348874"/>
            <a:ext cx="6720193" cy="4080476"/>
          </a:xfrm>
        </p:spPr>
        <p:txBody>
          <a:bodyPr/>
          <a:lstStyle>
            <a:lvl1pPr marL="352425" indent="-342900">
              <a:buFont typeface="System Font Regular"/>
              <a:buChar char="➔"/>
              <a:defRPr sz="20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 name="Text Placeholder 5">
            <a:extLst>
              <a:ext uri="{FF2B5EF4-FFF2-40B4-BE49-F238E27FC236}">
                <a16:creationId xmlns:a16="http://schemas.microsoft.com/office/drawing/2014/main" id="{937A6E60-6B7B-E6E9-3154-B8078FCF4759}"/>
              </a:ext>
            </a:extLst>
          </p:cNvPr>
          <p:cNvSpPr>
            <a:spLocks noGrp="1"/>
          </p:cNvSpPr>
          <p:nvPr>
            <p:ph type="body" sz="quarter" idx="17" hasCustomPrompt="1"/>
          </p:nvPr>
        </p:nvSpPr>
        <p:spPr>
          <a:xfrm>
            <a:off x="1535468" y="547200"/>
            <a:ext cx="360362" cy="338400"/>
          </a:xfrm>
        </p:spPr>
        <p:txBody>
          <a:bodyPr/>
          <a:lstStyle>
            <a:lvl1pPr marL="9525" indent="0">
              <a:buNone/>
              <a:defRPr sz="1600" b="1">
                <a:solidFill>
                  <a:schemeClr val="accent1"/>
                </a:solidFill>
              </a:defRPr>
            </a:lvl1pPr>
          </a:lstStyle>
          <a:p>
            <a:pPr lvl="0"/>
            <a:r>
              <a:rPr lang="en-US"/>
              <a:t>#</a:t>
            </a:r>
          </a:p>
        </p:txBody>
      </p:sp>
    </p:spTree>
    <p:extLst>
      <p:ext uri="{BB962C8B-B14F-4D97-AF65-F5344CB8AC3E}">
        <p14:creationId xmlns:p14="http://schemas.microsoft.com/office/powerpoint/2010/main" val="3725254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ep Description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accent5"/>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3" name="Text Placeholder 5">
            <a:extLst>
              <a:ext uri="{FF2B5EF4-FFF2-40B4-BE49-F238E27FC236}">
                <a16:creationId xmlns:a16="http://schemas.microsoft.com/office/drawing/2014/main" id="{FB7B79D4-3A05-A091-EBEB-CF83AA4E136E}"/>
              </a:ext>
            </a:extLst>
          </p:cNvPr>
          <p:cNvSpPr>
            <a:spLocks noGrp="1"/>
          </p:cNvSpPr>
          <p:nvPr>
            <p:ph type="body" sz="quarter" idx="14" hasCustomPrompt="1"/>
          </p:nvPr>
        </p:nvSpPr>
        <p:spPr>
          <a:xfrm>
            <a:off x="1535468" y="532800"/>
            <a:ext cx="480057" cy="358775"/>
          </a:xfrm>
        </p:spPr>
        <p:txBody>
          <a:bodyPr/>
          <a:lstStyle>
            <a:lvl1pPr marL="9525" indent="0" algn="l">
              <a:buNone/>
              <a:defRPr sz="1600" b="1">
                <a:solidFill>
                  <a:schemeClr val="accent1"/>
                </a:solidFill>
              </a:defRPr>
            </a:lvl1pPr>
          </a:lstStyle>
          <a:p>
            <a:pPr lvl="0"/>
            <a:r>
              <a:rPr lang="en-US"/>
              <a:t>#</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20"/>
            <a:ext cx="6720784" cy="914400"/>
          </a:xfrm>
        </p:spPr>
        <p:txBody>
          <a:bodyPr/>
          <a:lstStyle>
            <a:lvl1pPr marL="9525" indent="0">
              <a:buNone/>
              <a:defRPr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974" y="2048839"/>
            <a:ext cx="6720193" cy="4080476"/>
          </a:xfrm>
        </p:spPr>
        <p:txBody>
          <a:bodyPr/>
          <a:lstStyle>
            <a:lvl1pPr marL="9525" indent="0">
              <a:buNone/>
              <a:defRPr sz="18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161453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ep Content White backgrou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F5C77E-E7F6-BA6F-2BB2-2846F520D49A}"/>
              </a:ext>
            </a:extLst>
          </p:cNvPr>
          <p:cNvSpPr/>
          <p:nvPr userDrawn="1"/>
        </p:nvSpPr>
        <p:spPr>
          <a:xfrm>
            <a:off x="0" y="0"/>
            <a:ext cx="12636763"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accent5"/>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3" name="Text Placeholder 5">
            <a:extLst>
              <a:ext uri="{FF2B5EF4-FFF2-40B4-BE49-F238E27FC236}">
                <a16:creationId xmlns:a16="http://schemas.microsoft.com/office/drawing/2014/main" id="{FB7B79D4-3A05-A091-EBEB-CF83AA4E136E}"/>
              </a:ext>
            </a:extLst>
          </p:cNvPr>
          <p:cNvSpPr>
            <a:spLocks noGrp="1"/>
          </p:cNvSpPr>
          <p:nvPr>
            <p:ph type="body" sz="quarter" idx="14" hasCustomPrompt="1"/>
          </p:nvPr>
        </p:nvSpPr>
        <p:spPr>
          <a:xfrm>
            <a:off x="1535468" y="532800"/>
            <a:ext cx="480057" cy="358775"/>
          </a:xfrm>
        </p:spPr>
        <p:txBody>
          <a:bodyPr/>
          <a:lstStyle>
            <a:lvl1pPr marL="9525" indent="0" algn="l">
              <a:buNone/>
              <a:defRPr sz="1600" b="1">
                <a:solidFill>
                  <a:schemeClr val="accent1"/>
                </a:solidFill>
              </a:defRPr>
            </a:lvl1pPr>
          </a:lstStyle>
          <a:p>
            <a:pPr lvl="0"/>
            <a:r>
              <a:rPr lang="en-US"/>
              <a:t>#</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20"/>
            <a:ext cx="6720784" cy="914400"/>
          </a:xfrm>
        </p:spPr>
        <p:txBody>
          <a:bodyPr/>
          <a:lstStyle>
            <a:lvl1pPr marL="9525" indent="0">
              <a:buNone/>
              <a:defRPr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974" y="2048839"/>
            <a:ext cx="6720193" cy="4080476"/>
          </a:xfrm>
        </p:spPr>
        <p:txBody>
          <a:bodyPr/>
          <a:lstStyle>
            <a:lvl1pPr marL="9525" indent="0">
              <a:buNone/>
              <a:defRPr sz="18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5" name="Picture 4" descr="A yellow sign with black letters&#10;&#10;AI-generated content may be incorrect.">
            <a:extLst>
              <a:ext uri="{FF2B5EF4-FFF2-40B4-BE49-F238E27FC236}">
                <a16:creationId xmlns:a16="http://schemas.microsoft.com/office/drawing/2014/main" id="{A54B1CCD-A2B2-C2EE-4D0A-F72B0E2558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28800" y="5247728"/>
            <a:ext cx="838200" cy="1606550"/>
          </a:xfrm>
          <a:prstGeom prst="rect">
            <a:avLst/>
          </a:prstGeom>
        </p:spPr>
      </p:pic>
    </p:spTree>
    <p:extLst>
      <p:ext uri="{BB962C8B-B14F-4D97-AF65-F5344CB8AC3E}">
        <p14:creationId xmlns:p14="http://schemas.microsoft.com/office/powerpoint/2010/main" val="2225819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ep Content big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hasCustomPrompt="1"/>
          </p:nvPr>
        </p:nvSpPr>
        <p:spPr>
          <a:xfrm>
            <a:off x="815385" y="1088727"/>
            <a:ext cx="4320504" cy="780091"/>
          </a:xfrm>
        </p:spPr>
        <p:txBody>
          <a:bodyPr anchor="t"/>
          <a:lstStyle>
            <a:lvl1pPr>
              <a:defRPr sz="3200"/>
            </a:lvl1pPr>
          </a:lstStyle>
          <a:p>
            <a:r>
              <a:rPr lang="en-US"/>
              <a:t>Heading</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15384" y="1868818"/>
            <a:ext cx="4320505" cy="4440519"/>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accent5"/>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3" name="Text Placeholder 5">
            <a:extLst>
              <a:ext uri="{FF2B5EF4-FFF2-40B4-BE49-F238E27FC236}">
                <a16:creationId xmlns:a16="http://schemas.microsoft.com/office/drawing/2014/main" id="{FB7B79D4-3A05-A091-EBEB-CF83AA4E136E}"/>
              </a:ext>
            </a:extLst>
          </p:cNvPr>
          <p:cNvSpPr>
            <a:spLocks noGrp="1"/>
          </p:cNvSpPr>
          <p:nvPr>
            <p:ph type="body" sz="quarter" idx="14" hasCustomPrompt="1"/>
          </p:nvPr>
        </p:nvSpPr>
        <p:spPr>
          <a:xfrm>
            <a:off x="1535468" y="532800"/>
            <a:ext cx="480057" cy="358775"/>
          </a:xfrm>
        </p:spPr>
        <p:txBody>
          <a:bodyPr/>
          <a:lstStyle>
            <a:lvl1pPr marL="9525" indent="0" algn="l">
              <a:buNone/>
              <a:defRPr sz="1600" b="1">
                <a:solidFill>
                  <a:schemeClr val="accent1"/>
                </a:solidFill>
              </a:defRPr>
            </a:lvl1pPr>
          </a:lstStyle>
          <a:p>
            <a:pPr lvl="0"/>
            <a:r>
              <a:rPr lang="en-US"/>
              <a:t>#</a:t>
            </a:r>
          </a:p>
        </p:txBody>
      </p:sp>
      <p:sp>
        <p:nvSpPr>
          <p:cNvPr id="4" name="Picture Placeholder 9">
            <a:extLst>
              <a:ext uri="{FF2B5EF4-FFF2-40B4-BE49-F238E27FC236}">
                <a16:creationId xmlns:a16="http://schemas.microsoft.com/office/drawing/2014/main" id="{D9A77133-FA1F-5E63-A5AA-1F14F7B016CD}"/>
              </a:ext>
            </a:extLst>
          </p:cNvPr>
          <p:cNvSpPr>
            <a:spLocks noGrp="1"/>
          </p:cNvSpPr>
          <p:nvPr>
            <p:ph type="pic" sz="quarter" idx="10"/>
          </p:nvPr>
        </p:nvSpPr>
        <p:spPr>
          <a:xfrm>
            <a:off x="5375275" y="549275"/>
            <a:ext cx="6816725" cy="5724000"/>
          </a:xfrm>
          <a:solidFill>
            <a:schemeClr val="bg2"/>
          </a:solidFill>
        </p:spPr>
        <p:txBody>
          <a:bodyPr/>
          <a:lstStyle>
            <a:lvl1pPr marL="0" indent="0">
              <a:buNone/>
              <a:defRPr/>
            </a:lvl1pPr>
          </a:lstStyle>
          <a:p>
            <a:endParaRPr lang="en-US" dirty="0"/>
          </a:p>
        </p:txBody>
      </p:sp>
    </p:spTree>
    <p:extLst>
      <p:ext uri="{BB962C8B-B14F-4D97-AF65-F5344CB8AC3E}">
        <p14:creationId xmlns:p14="http://schemas.microsoft.com/office/powerpoint/2010/main" val="4086754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ep Content Left bann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3000350"/>
          </a:xfrm>
        </p:spPr>
        <p:txBody>
          <a:bodyPr anchor="t"/>
          <a:lstStyle>
            <a:lvl1pPr>
              <a:defRPr>
                <a:solidFill>
                  <a:schemeClr val="accent1"/>
                </a:solidFill>
              </a:defRPr>
            </a:lvl1pPr>
          </a:lstStyle>
          <a:p>
            <a:r>
              <a:rPr lang="en-US"/>
              <a:t>Heading</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2900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1148733"/>
            <a:ext cx="3877639" cy="2340273"/>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5375916" y="1148734"/>
            <a:ext cx="5760672" cy="4923370"/>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685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ECDA13-8EB1-C722-DEF0-7B23AA2B1E65}"/>
              </a:ext>
            </a:extLst>
          </p:cNvPr>
          <p:cNvSpPr>
            <a:spLocks noGrp="1"/>
          </p:cNvSpPr>
          <p:nvPr>
            <p:ph type="ctrTitle" hasCustomPrompt="1"/>
          </p:nvPr>
        </p:nvSpPr>
        <p:spPr>
          <a:xfrm>
            <a:off x="1524000" y="1971492"/>
            <a:ext cx="9144000" cy="2387600"/>
          </a:xfrm>
        </p:spPr>
        <p:txBody>
          <a:bodyPr anchor="ctr">
            <a:normAutofit/>
          </a:bodyPr>
          <a:lstStyle>
            <a:lvl1pPr algn="ctr">
              <a:defRPr sz="7200"/>
            </a:lvl1pPr>
          </a:lstStyle>
          <a:p>
            <a:r>
              <a:rPr lang="en-US"/>
              <a:t>Section break</a:t>
            </a:r>
          </a:p>
        </p:txBody>
      </p:sp>
      <p:sp>
        <p:nvSpPr>
          <p:cNvPr id="8" name="Subtitle 2">
            <a:extLst>
              <a:ext uri="{FF2B5EF4-FFF2-40B4-BE49-F238E27FC236}">
                <a16:creationId xmlns:a16="http://schemas.microsoft.com/office/drawing/2014/main" id="{F697C184-5226-B7AC-CA49-48999A077230}"/>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4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3884379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ft bann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yellow sign with black letters&#10;&#10;AI-generated content may be incorrect.">
            <a:extLst>
              <a:ext uri="{FF2B5EF4-FFF2-40B4-BE49-F238E27FC236}">
                <a16:creationId xmlns:a16="http://schemas.microsoft.com/office/drawing/2014/main" id="{03BA9457-549A-88F7-ED87-5AE87DFB97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
        <p:nvSpPr>
          <p:cNvPr id="2" name="Title 1">
            <a:extLst>
              <a:ext uri="{FF2B5EF4-FFF2-40B4-BE49-F238E27FC236}">
                <a16:creationId xmlns:a16="http://schemas.microsoft.com/office/drawing/2014/main" id="{B0B72BA2-6884-6004-83AD-51ED13413970}"/>
              </a:ext>
            </a:extLst>
          </p:cNvPr>
          <p:cNvSpPr>
            <a:spLocks noGrp="1"/>
          </p:cNvSpPr>
          <p:nvPr>
            <p:ph type="title"/>
          </p:nvPr>
        </p:nvSpPr>
        <p:spPr>
          <a:xfrm>
            <a:off x="838200" y="1148733"/>
            <a:ext cx="3877639" cy="2340273"/>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574B0D26-7274-C268-C99A-F86A6F7297B2}"/>
              </a:ext>
            </a:extLst>
          </p:cNvPr>
          <p:cNvSpPr>
            <a:spLocks noGrp="1"/>
          </p:cNvSpPr>
          <p:nvPr>
            <p:ph idx="1"/>
          </p:nvPr>
        </p:nvSpPr>
        <p:spPr>
          <a:xfrm>
            <a:off x="5375916" y="1148734"/>
            <a:ext cx="5760672" cy="4923370"/>
          </a:xfrm>
        </p:spPr>
        <p:txBody>
          <a:bodyPr>
            <a:noAutofit/>
          </a:bodyPr>
          <a:lstStyle>
            <a:lvl1pPr>
              <a:buClr>
                <a:schemeClr val="accent1"/>
              </a:buClr>
              <a:buSzPct val="115000"/>
              <a:defRPr/>
            </a:lvl1pPr>
            <a:lvl2pPr marL="762000" indent="-304800">
              <a:buClr>
                <a:schemeClr val="tx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321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96A53B0-615D-98B8-5569-93CD037EC2F4}"/>
              </a:ext>
            </a:extLst>
          </p:cNvPr>
          <p:cNvSpPr>
            <a:spLocks noGrp="1"/>
          </p:cNvSpPr>
          <p:nvPr>
            <p:ph sz="half" idx="1"/>
          </p:nvPr>
        </p:nvSpPr>
        <p:spPr>
          <a:xfrm>
            <a:off x="755376" y="1508776"/>
            <a:ext cx="3900455" cy="480056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C036D5EB-12C8-BFD3-7511-3324CB16098A}"/>
              </a:ext>
            </a:extLst>
          </p:cNvPr>
          <p:cNvSpPr>
            <a:spLocks noGrp="1"/>
          </p:cNvSpPr>
          <p:nvPr>
            <p:ph type="title" hasCustomPrompt="1"/>
          </p:nvPr>
        </p:nvSpPr>
        <p:spPr>
          <a:xfrm>
            <a:off x="755378" y="548664"/>
            <a:ext cx="3900454" cy="1560181"/>
          </a:xfrm>
        </p:spPr>
        <p:txBody>
          <a:bodyPr anchor="t"/>
          <a:lstStyle>
            <a:lvl1pPr>
              <a:defRPr>
                <a:solidFill>
                  <a:schemeClr val="tx1"/>
                </a:solidFill>
              </a:defRPr>
            </a:lvl1pPr>
          </a:lstStyle>
          <a:p>
            <a:r>
              <a:rPr lang="en-US"/>
              <a:t>Heading</a:t>
            </a:r>
          </a:p>
        </p:txBody>
      </p:sp>
      <p:sp>
        <p:nvSpPr>
          <p:cNvPr id="2" name="Rectangle 1">
            <a:extLst>
              <a:ext uri="{FF2B5EF4-FFF2-40B4-BE49-F238E27FC236}">
                <a16:creationId xmlns:a16="http://schemas.microsoft.com/office/drawing/2014/main" id="{7A581A61-5077-5E04-4394-83D0C28C6CA7}"/>
              </a:ext>
            </a:extLst>
          </p:cNvPr>
          <p:cNvSpPr/>
          <p:nvPr userDrawn="1"/>
        </p:nvSpPr>
        <p:spPr>
          <a:xfrm>
            <a:off x="10596525" y="6069308"/>
            <a:ext cx="1320154" cy="788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9">
            <a:extLst>
              <a:ext uri="{FF2B5EF4-FFF2-40B4-BE49-F238E27FC236}">
                <a16:creationId xmlns:a16="http://schemas.microsoft.com/office/drawing/2014/main" id="{484BAFA1-F673-7EF8-39FE-A43D55553353}"/>
              </a:ext>
            </a:extLst>
          </p:cNvPr>
          <p:cNvSpPr>
            <a:spLocks noGrp="1"/>
          </p:cNvSpPr>
          <p:nvPr>
            <p:ph type="pic" sz="quarter" idx="10"/>
          </p:nvPr>
        </p:nvSpPr>
        <p:spPr>
          <a:xfrm>
            <a:off x="5375275" y="549275"/>
            <a:ext cx="6816725" cy="5759450"/>
          </a:xfrm>
          <a:solidFill>
            <a:schemeClr val="lt1"/>
          </a:solidFill>
        </p:spPr>
        <p:txBody>
          <a:bodyPr/>
          <a:lstStyle>
            <a:lvl1pPr marL="0" indent="0">
              <a:buNone/>
              <a:defRPr/>
            </a:lvl1pPr>
          </a:lstStyle>
          <a:p>
            <a:endParaRPr lang="en-US" dirty="0"/>
          </a:p>
        </p:txBody>
      </p:sp>
      <p:pic>
        <p:nvPicPr>
          <p:cNvPr id="7" name="Picture 6" descr="A yellow sign with black letters&#10;&#10;AI-generated content may be incorrect.">
            <a:extLst>
              <a:ext uri="{FF2B5EF4-FFF2-40B4-BE49-F238E27FC236}">
                <a16:creationId xmlns:a16="http://schemas.microsoft.com/office/drawing/2014/main" id="{03BA9457-549A-88F7-ED87-5AE87DFB97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Tree>
    <p:extLst>
      <p:ext uri="{BB962C8B-B14F-4D97-AF65-F5344CB8AC3E}">
        <p14:creationId xmlns:p14="http://schemas.microsoft.com/office/powerpoint/2010/main" val="10199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p:nvPr>
        </p:nvSpPr>
        <p:spPr>
          <a:xfrm>
            <a:off x="838200" y="365124"/>
            <a:ext cx="3817632" cy="234379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31F5EDE-6EB9-7371-4DBF-4B0950031F1A}"/>
              </a:ext>
            </a:extLst>
          </p:cNvPr>
          <p:cNvSpPr>
            <a:spLocks noGrp="1"/>
          </p:cNvSpPr>
          <p:nvPr>
            <p:ph idx="1" hasCustomPrompt="1"/>
          </p:nvPr>
        </p:nvSpPr>
        <p:spPr>
          <a:xfrm>
            <a:off x="838200" y="3068958"/>
            <a:ext cx="3817632" cy="2820330"/>
          </a:xfrm>
        </p:spPr>
        <p:txBody>
          <a:bodyPr/>
          <a:lstStyle>
            <a:lvl1pPr marL="9525"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Second level</a:t>
            </a:r>
          </a:p>
        </p:txBody>
      </p:sp>
      <p:sp>
        <p:nvSpPr>
          <p:cNvPr id="7" name="Rectangle 6">
            <a:extLst>
              <a:ext uri="{FF2B5EF4-FFF2-40B4-BE49-F238E27FC236}">
                <a16:creationId xmlns:a16="http://schemas.microsoft.com/office/drawing/2014/main" id="{B60F8662-9538-74F9-6F31-5BAE49948C4D}"/>
              </a:ext>
            </a:extLst>
          </p:cNvPr>
          <p:cNvSpPr/>
          <p:nvPr userDrawn="1"/>
        </p:nvSpPr>
        <p:spPr>
          <a:xfrm>
            <a:off x="7536168" y="0"/>
            <a:ext cx="465583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6EF9F08B-2218-6DD0-3AB7-DBA36851ED92}"/>
              </a:ext>
            </a:extLst>
          </p:cNvPr>
          <p:cNvSpPr>
            <a:spLocks noGrp="1"/>
          </p:cNvSpPr>
          <p:nvPr>
            <p:ph type="pic" sz="quarter" idx="13"/>
          </p:nvPr>
        </p:nvSpPr>
        <p:spPr>
          <a:xfrm>
            <a:off x="5375275" y="549275"/>
            <a:ext cx="5041900" cy="5724000"/>
          </a:xfrm>
          <a:solidFill>
            <a:schemeClr val="bg2"/>
          </a:solidFill>
        </p:spPr>
        <p:txBody>
          <a:bodyPr/>
          <a:lstStyle>
            <a:lvl1pPr marL="9525" indent="0">
              <a:buFontTx/>
              <a:buNone/>
              <a:defRPr/>
            </a:lvl1pPr>
          </a:lstStyle>
          <a:p>
            <a:endParaRPr lang="en-US" dirty="0"/>
          </a:p>
        </p:txBody>
      </p:sp>
      <p:pic>
        <p:nvPicPr>
          <p:cNvPr id="12" name="Picture 11" descr="A yellow sign with black letters&#10;&#10;AI-generated content may be incorrect.">
            <a:extLst>
              <a:ext uri="{FF2B5EF4-FFF2-40B4-BE49-F238E27FC236}">
                <a16:creationId xmlns:a16="http://schemas.microsoft.com/office/drawing/2014/main" id="{0517D99F-874C-E8E7-BE41-49F91FB246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Tree>
    <p:extLst>
      <p:ext uri="{BB962C8B-B14F-4D97-AF65-F5344CB8AC3E}">
        <p14:creationId xmlns:p14="http://schemas.microsoft.com/office/powerpoint/2010/main" val="1340629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ft banner and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088727"/>
            <a:ext cx="3157555" cy="1440167"/>
          </a:xfrm>
        </p:spPr>
        <p:txBody>
          <a:bodyPr anchor="t"/>
          <a:lstStyle>
            <a:lvl1pPr>
              <a:defRPr>
                <a:solidFill>
                  <a:schemeClr val="bg1"/>
                </a:solidFill>
              </a:defRPr>
            </a:lvl1pPr>
          </a:lstStyle>
          <a:p>
            <a:r>
              <a:rPr lang="en-US" dirty="0"/>
              <a:t>Feel</a:t>
            </a:r>
          </a:p>
        </p:txBody>
      </p:sp>
      <p:sp>
        <p:nvSpPr>
          <p:cNvPr id="9" name="Picture Placeholder 8">
            <a:extLst>
              <a:ext uri="{FF2B5EF4-FFF2-40B4-BE49-F238E27FC236}">
                <a16:creationId xmlns:a16="http://schemas.microsoft.com/office/drawing/2014/main" id="{6EF9F08B-2218-6DD0-3AB7-DBA36851ED92}"/>
              </a:ext>
            </a:extLst>
          </p:cNvPr>
          <p:cNvSpPr>
            <a:spLocks noGrp="1"/>
          </p:cNvSpPr>
          <p:nvPr>
            <p:ph type="pic" sz="quarter" idx="13"/>
          </p:nvPr>
        </p:nvSpPr>
        <p:spPr>
          <a:xfrm>
            <a:off x="997200" y="2232000"/>
            <a:ext cx="2613090" cy="3600000"/>
          </a:xfrm>
          <a:solidFill>
            <a:schemeClr val="bg2"/>
          </a:solidFill>
        </p:spPr>
        <p:txBody>
          <a:bodyPr/>
          <a:lstStyle>
            <a:lvl1pPr marL="9525" indent="0">
              <a:buNone/>
              <a:defRPr/>
            </a:lvl1pPr>
          </a:lstStyle>
          <a:p>
            <a:endParaRPr lang="en-US" dirty="0"/>
          </a:p>
        </p:txBody>
      </p:sp>
      <p:sp>
        <p:nvSpPr>
          <p:cNvPr id="4" name="TextBox 3">
            <a:extLst>
              <a:ext uri="{FF2B5EF4-FFF2-40B4-BE49-F238E27FC236}">
                <a16:creationId xmlns:a16="http://schemas.microsoft.com/office/drawing/2014/main" id="{C7DFF423-4FD7-796B-872D-ED49FB2802CF}"/>
              </a:ext>
            </a:extLst>
          </p:cNvPr>
          <p:cNvSpPr txBox="1"/>
          <p:nvPr userDrawn="1"/>
        </p:nvSpPr>
        <p:spPr>
          <a:xfrm>
            <a:off x="815384" y="548664"/>
            <a:ext cx="1500176" cy="338554"/>
          </a:xfrm>
          <a:prstGeom prst="rect">
            <a:avLst/>
          </a:prstGeom>
          <a:solidFill>
            <a:schemeClr val="bg1"/>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DEMAND</a:t>
            </a:r>
          </a:p>
        </p:txBody>
      </p:sp>
      <p:sp>
        <p:nvSpPr>
          <p:cNvPr id="6" name="Text Placeholder 5">
            <a:extLst>
              <a:ext uri="{FF2B5EF4-FFF2-40B4-BE49-F238E27FC236}">
                <a16:creationId xmlns:a16="http://schemas.microsoft.com/office/drawing/2014/main" id="{5E6F47AD-E901-058F-529F-647331D660C6}"/>
              </a:ext>
            </a:extLst>
          </p:cNvPr>
          <p:cNvSpPr>
            <a:spLocks noGrp="1"/>
          </p:cNvSpPr>
          <p:nvPr>
            <p:ph type="body" sz="quarter" idx="14" hasCustomPrompt="1"/>
          </p:nvPr>
        </p:nvSpPr>
        <p:spPr>
          <a:xfrm>
            <a:off x="1955517" y="522000"/>
            <a:ext cx="480057" cy="358775"/>
          </a:xfrm>
        </p:spPr>
        <p:txBody>
          <a:bodyPr/>
          <a:lstStyle>
            <a:lvl1pPr marL="9525" indent="0" algn="l">
              <a:buNone/>
              <a:defRPr sz="1800" b="1">
                <a:solidFill>
                  <a:schemeClr val="accent1"/>
                </a:solidFill>
              </a:defRPr>
            </a:lvl1pPr>
          </a:lstStyle>
          <a:p>
            <a:pPr lvl="0"/>
            <a:r>
              <a:rPr lang="en-US" dirty="0"/>
              <a:t>#</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268748"/>
            <a:ext cx="5460359" cy="4681202"/>
          </a:xfrm>
        </p:spPr>
        <p:txBody>
          <a:bodyPr/>
          <a:lstStyle>
            <a:lvl1pPr marL="9525" indent="0">
              <a:buNone/>
              <a:defRPr/>
            </a:lvl1pPr>
            <a:lvl2pPr marL="449263"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12">
            <a:extLst>
              <a:ext uri="{FF2B5EF4-FFF2-40B4-BE49-F238E27FC236}">
                <a16:creationId xmlns:a16="http://schemas.microsoft.com/office/drawing/2014/main" id="{153E72D4-84F6-32BE-530D-A846387E7C14}"/>
              </a:ext>
            </a:extLst>
          </p:cNvPr>
          <p:cNvSpPr>
            <a:spLocks noGrp="1"/>
          </p:cNvSpPr>
          <p:nvPr>
            <p:ph type="pic" sz="quarter" idx="16" hasCustomPrompt="1"/>
          </p:nvPr>
        </p:nvSpPr>
        <p:spPr>
          <a:xfrm>
            <a:off x="2495550" y="968714"/>
            <a:ext cx="2520950" cy="2280900"/>
          </a:xfrm>
        </p:spPr>
        <p:txBody>
          <a:bodyPr/>
          <a:lstStyle>
            <a:lvl1pPr marL="9525" indent="0">
              <a:buNone/>
              <a:defRPr/>
            </a:lvl1pPr>
          </a:lstStyle>
          <a:p>
            <a:r>
              <a:rPr lang="en-US" dirty="0"/>
              <a:t> </a:t>
            </a:r>
          </a:p>
        </p:txBody>
      </p:sp>
    </p:spTree>
    <p:extLst>
      <p:ext uri="{BB962C8B-B14F-4D97-AF65-F5344CB8AC3E}">
        <p14:creationId xmlns:p14="http://schemas.microsoft.com/office/powerpoint/2010/main" val="8150637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banner 2">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1560181"/>
          </a:xfrm>
        </p:spPr>
        <p:txBody>
          <a:bodyPr anchor="t"/>
          <a:lstStyle>
            <a:lvl1pPr>
              <a:defRPr>
                <a:solidFill>
                  <a:schemeClr val="bg1"/>
                </a:solidFill>
              </a:defRPr>
            </a:lvl1pPr>
          </a:lstStyle>
          <a:p>
            <a:r>
              <a:rPr lang="en-US" dirty="0"/>
              <a:t>Feel</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632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p:nvPr>
        </p:nvSpPr>
        <p:spPr>
          <a:xfrm>
            <a:off x="838200" y="365125"/>
            <a:ext cx="8198143" cy="1623707"/>
          </a:xfrm>
        </p:spPr>
        <p:txBody>
          <a:bodyPr/>
          <a:lstStyle/>
          <a:p>
            <a:r>
              <a:rPr lang="en-US" dirty="0"/>
              <a:t>Click to edit Master title style</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38200" y="2124000"/>
            <a:ext cx="8198143" cy="4351338"/>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741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99702EC4-6750-8BC5-94A7-909F767D767C}"/>
              </a:ext>
            </a:extLst>
          </p:cNvPr>
          <p:cNvSpPr>
            <a:spLocks noGrp="1"/>
          </p:cNvSpPr>
          <p:nvPr>
            <p:ph idx="1" hasCustomPrompt="1"/>
          </p:nvPr>
        </p:nvSpPr>
        <p:spPr>
          <a:xfrm>
            <a:off x="1295440" y="788694"/>
            <a:ext cx="5340623" cy="4500524"/>
          </a:xfrm>
        </p:spPr>
        <p:txBody>
          <a:bodyPr anchor="ctr"/>
          <a:lstStyle>
            <a:lvl1pPr marL="9525" indent="0">
              <a:buNone/>
              <a:defRPr sz="4000">
                <a:solidFill>
                  <a:schemeClr val="tx1"/>
                </a:solidFill>
              </a:defRPr>
            </a:lvl1pPr>
            <a:lvl2pPr marL="449263" indent="0">
              <a:buNone/>
              <a:defRPr sz="4800"/>
            </a:lvl2pPr>
            <a:lvl3pPr marL="914400" indent="0">
              <a:buNone/>
              <a:defRPr sz="4800"/>
            </a:lvl3pPr>
            <a:lvl4pPr marL="1371600" indent="0">
              <a:buNone/>
              <a:defRPr sz="4800"/>
            </a:lvl4pPr>
            <a:lvl5pPr marL="1828800" indent="0">
              <a:buNone/>
              <a:defRPr sz="4800"/>
            </a:lvl5pPr>
          </a:lstStyle>
          <a:p>
            <a:pPr lvl="0"/>
            <a:r>
              <a:rPr lang="en-US" dirty="0"/>
              <a:t>Quote Click to edit Master text styles</a:t>
            </a:r>
          </a:p>
        </p:txBody>
      </p:sp>
      <p:sp>
        <p:nvSpPr>
          <p:cNvPr id="4" name="Text Placeholder 3">
            <a:extLst>
              <a:ext uri="{FF2B5EF4-FFF2-40B4-BE49-F238E27FC236}">
                <a16:creationId xmlns:a16="http://schemas.microsoft.com/office/drawing/2014/main" id="{1D325B7C-3A0D-DEFD-DA8E-DFF47F626002}"/>
              </a:ext>
            </a:extLst>
          </p:cNvPr>
          <p:cNvSpPr>
            <a:spLocks noGrp="1"/>
          </p:cNvSpPr>
          <p:nvPr>
            <p:ph type="body" sz="quarter" idx="10" hasCustomPrompt="1"/>
          </p:nvPr>
        </p:nvSpPr>
        <p:spPr>
          <a:xfrm>
            <a:off x="635000" y="1148733"/>
            <a:ext cx="1500538" cy="2100245"/>
          </a:xfrm>
        </p:spPr>
        <p:txBody>
          <a:bodyPr/>
          <a:lstStyle>
            <a:lvl1pPr marL="9525" indent="0">
              <a:buNone/>
              <a:defRPr sz="17500">
                <a:solidFill>
                  <a:schemeClr val="accent2"/>
                </a:solidFill>
              </a:defRPr>
            </a:lvl1pPr>
          </a:lstStyle>
          <a:p>
            <a:pPr lvl="0"/>
            <a:r>
              <a:rPr lang="en-US" dirty="0"/>
              <a:t>“</a:t>
            </a:r>
          </a:p>
        </p:txBody>
      </p:sp>
    </p:spTree>
    <p:extLst>
      <p:ext uri="{BB962C8B-B14F-4D97-AF65-F5344CB8AC3E}">
        <p14:creationId xmlns:p14="http://schemas.microsoft.com/office/powerpoint/2010/main" val="342600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tep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white background with purple lines&#10;&#10;AI-generated content may be incorrect.">
            <a:extLst>
              <a:ext uri="{FF2B5EF4-FFF2-40B4-BE49-F238E27FC236}">
                <a16:creationId xmlns:a16="http://schemas.microsoft.com/office/drawing/2014/main" id="{7F039FE9-0AB6-6F79-4892-8552E22D28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bg1"/>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19"/>
            <a:ext cx="6720784" cy="1260147"/>
          </a:xfrm>
        </p:spPr>
        <p:txBody>
          <a:bodyPr/>
          <a:lstStyle>
            <a:lvl1pPr marL="9525" indent="0">
              <a:buNone/>
              <a:defRPr sz="3200"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dirty="0"/>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384" y="2348874"/>
            <a:ext cx="6720193" cy="4080476"/>
          </a:xfrm>
        </p:spPr>
        <p:txBody>
          <a:bodyPr/>
          <a:lstStyle>
            <a:lvl1pPr marL="352425" indent="-342900">
              <a:buFont typeface="System Font Regular"/>
              <a:buChar char="➔"/>
              <a:defRPr sz="20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6" name="Text Placeholder 5">
            <a:extLst>
              <a:ext uri="{FF2B5EF4-FFF2-40B4-BE49-F238E27FC236}">
                <a16:creationId xmlns:a16="http://schemas.microsoft.com/office/drawing/2014/main" id="{937A6E60-6B7B-E6E9-3154-B8078FCF4759}"/>
              </a:ext>
            </a:extLst>
          </p:cNvPr>
          <p:cNvSpPr>
            <a:spLocks noGrp="1"/>
          </p:cNvSpPr>
          <p:nvPr>
            <p:ph type="body" sz="quarter" idx="17" hasCustomPrompt="1"/>
          </p:nvPr>
        </p:nvSpPr>
        <p:spPr>
          <a:xfrm>
            <a:off x="1535468" y="547200"/>
            <a:ext cx="360362" cy="338400"/>
          </a:xfrm>
        </p:spPr>
        <p:txBody>
          <a:bodyPr/>
          <a:lstStyle>
            <a:lvl1pPr marL="9525" indent="0">
              <a:buNone/>
              <a:defRPr sz="1600" b="1">
                <a:solidFill>
                  <a:schemeClr val="accent1"/>
                </a:solidFill>
              </a:defRPr>
            </a:lvl1pPr>
          </a:lstStyle>
          <a:p>
            <a:pPr lvl="0"/>
            <a:r>
              <a:rPr lang="en-US" dirty="0"/>
              <a:t>#</a:t>
            </a:r>
          </a:p>
        </p:txBody>
      </p:sp>
    </p:spTree>
    <p:extLst>
      <p:ext uri="{BB962C8B-B14F-4D97-AF65-F5344CB8AC3E}">
        <p14:creationId xmlns:p14="http://schemas.microsoft.com/office/powerpoint/2010/main" val="2725143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72855" y="2266460"/>
            <a:ext cx="9144000" cy="2387600"/>
          </a:xfrm>
        </p:spPr>
        <p:txBody>
          <a:bodyPr anchor="b">
            <a:normAutofit/>
          </a:bodyPr>
          <a:lstStyle>
            <a:lvl1pPr algn="l">
              <a:defRPr sz="8000"/>
            </a:lvl1pPr>
          </a:lstStyle>
          <a:p>
            <a:r>
              <a:rPr lang="en-US" dirty="0"/>
              <a:t>Name of Presentation</a:t>
            </a:r>
          </a:p>
        </p:txBody>
      </p:sp>
      <p:sp>
        <p:nvSpPr>
          <p:cNvPr id="3" name="Subtitle 2"/>
          <p:cNvSpPr>
            <a:spLocks noGrp="1"/>
          </p:cNvSpPr>
          <p:nvPr>
            <p:ph type="subTitle" idx="1"/>
          </p:nvPr>
        </p:nvSpPr>
        <p:spPr>
          <a:xfrm>
            <a:off x="972855" y="4846343"/>
            <a:ext cx="9144000" cy="1655763"/>
          </a:xfrm>
        </p:spPr>
        <p:txBody>
          <a:bodyPr>
            <a:normAutofit/>
          </a:bodyPr>
          <a:lstStyle>
            <a:lvl1pPr marL="0" indent="0" algn="l">
              <a:lnSpc>
                <a:spcPct val="100000"/>
              </a:lnSpc>
              <a:buNone/>
              <a:defRPr sz="32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4915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Two Content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1148733"/>
            <a:ext cx="3877639" cy="1920225"/>
          </a:xfrm>
        </p:spPr>
        <p:txBody>
          <a:bodyPr anchor="t">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5375916" y="1148734"/>
            <a:ext cx="5760672" cy="4923370"/>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3352F34-6F1D-E746-D9B1-B82605448BF3}"/>
              </a:ext>
            </a:extLst>
          </p:cNvPr>
          <p:cNvSpPr>
            <a:spLocks noGrp="1"/>
          </p:cNvSpPr>
          <p:nvPr>
            <p:ph idx="10"/>
          </p:nvPr>
        </p:nvSpPr>
        <p:spPr>
          <a:xfrm>
            <a:off x="828533" y="3420752"/>
            <a:ext cx="3877639" cy="4923370"/>
          </a:xfrm>
        </p:spPr>
        <p:txBody>
          <a:bodyPr>
            <a:noAutofit/>
          </a:bodyPr>
          <a:lstStyle>
            <a:lvl1pPr marL="9525" indent="0">
              <a:buSzPct val="115000"/>
              <a:buFont typeface="Arial" panose="020B0604020202020204" pitchFamily="34" charset="0"/>
              <a:buNone/>
              <a:defRPr/>
            </a:lvl1pPr>
            <a:lvl2pPr marL="457200" indent="0">
              <a:buClr>
                <a:schemeClr val="accent1"/>
              </a:buClr>
              <a:buFont typeface="Arial" panose="020B0604020202020204" pitchFamily="34" charset="0"/>
              <a:buNone/>
              <a:tabLst/>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4147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esenter Bi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0655" y="2793176"/>
            <a:ext cx="4615296" cy="1424836"/>
          </a:xfrm>
        </p:spPr>
        <p:txBody>
          <a:bodyPr anchor="b">
            <a:noAutofit/>
          </a:bodyPr>
          <a:lstStyle>
            <a:lvl1pPr algn="l">
              <a:defRPr sz="5400"/>
            </a:lvl1pPr>
          </a:lstStyle>
          <a:p>
            <a:r>
              <a:rPr lang="en-US" dirty="0"/>
              <a:t>Hello! It’s nice to meet you</a:t>
            </a:r>
          </a:p>
        </p:txBody>
      </p:sp>
      <p:sp>
        <p:nvSpPr>
          <p:cNvPr id="3" name="Subtitle 2"/>
          <p:cNvSpPr>
            <a:spLocks noGrp="1"/>
          </p:cNvSpPr>
          <p:nvPr>
            <p:ph type="subTitle" idx="1" hasCustomPrompt="1"/>
          </p:nvPr>
        </p:nvSpPr>
        <p:spPr>
          <a:xfrm>
            <a:off x="1060655" y="4583515"/>
            <a:ext cx="6655496" cy="531552"/>
          </a:xfrm>
        </p:spPr>
        <p:txBody>
          <a:bodyPr>
            <a:noAutofit/>
          </a:bodyPr>
          <a:lstStyle>
            <a:lvl1pPr marL="0" indent="0" algn="l">
              <a:buNone/>
              <a:defRPr sz="2800" b="1"/>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Name of Presenter</a:t>
            </a:r>
          </a:p>
        </p:txBody>
      </p:sp>
      <p:sp>
        <p:nvSpPr>
          <p:cNvPr id="5" name="Text Placeholder 4">
            <a:extLst>
              <a:ext uri="{FF2B5EF4-FFF2-40B4-BE49-F238E27FC236}">
                <a16:creationId xmlns:a16="http://schemas.microsoft.com/office/drawing/2014/main" id="{9DD6A7AE-FAC5-13DE-DA1B-7D03C47738FC}"/>
              </a:ext>
            </a:extLst>
          </p:cNvPr>
          <p:cNvSpPr>
            <a:spLocks noGrp="1"/>
          </p:cNvSpPr>
          <p:nvPr>
            <p:ph type="body" sz="quarter" idx="10" hasCustomPrompt="1"/>
          </p:nvPr>
        </p:nvSpPr>
        <p:spPr>
          <a:xfrm>
            <a:off x="1060655" y="5133449"/>
            <a:ext cx="6675677" cy="356260"/>
          </a:xfrm>
        </p:spPr>
        <p:txBody>
          <a:bodyPr anchor="ctr">
            <a:noAutofit/>
          </a:bodyPr>
          <a:lstStyle>
            <a:lvl1pPr marL="0" indent="0">
              <a:buNone/>
              <a:defRPr sz="1800"/>
            </a:lvl1pPr>
            <a:lvl2pPr>
              <a:defRPr sz="1800"/>
            </a:lvl2pPr>
            <a:lvl3pPr>
              <a:defRPr sz="1800"/>
            </a:lvl3pPr>
            <a:lvl4pPr>
              <a:defRPr sz="1800"/>
            </a:lvl4pPr>
            <a:lvl5pPr>
              <a:defRPr sz="1800"/>
            </a:lvl5pPr>
          </a:lstStyle>
          <a:p>
            <a:pPr lvl="0"/>
            <a:r>
              <a:rPr lang="en-US" dirty="0"/>
              <a:t>pronouns</a:t>
            </a:r>
          </a:p>
        </p:txBody>
      </p:sp>
      <p:sp>
        <p:nvSpPr>
          <p:cNvPr id="7" name="Text Placeholder 6">
            <a:extLst>
              <a:ext uri="{FF2B5EF4-FFF2-40B4-BE49-F238E27FC236}">
                <a16:creationId xmlns:a16="http://schemas.microsoft.com/office/drawing/2014/main" id="{82EB3FCE-1168-F2EB-7DC8-7F68FB8D7B6C}"/>
              </a:ext>
            </a:extLst>
          </p:cNvPr>
          <p:cNvSpPr>
            <a:spLocks noGrp="1"/>
          </p:cNvSpPr>
          <p:nvPr>
            <p:ph type="body" sz="quarter" idx="11" hasCustomPrompt="1"/>
          </p:nvPr>
        </p:nvSpPr>
        <p:spPr>
          <a:xfrm>
            <a:off x="1060655" y="5509774"/>
            <a:ext cx="6688138" cy="487363"/>
          </a:xfrm>
        </p:spPr>
        <p:txBody>
          <a:bodyPr>
            <a:normAutofit/>
          </a:bodyPr>
          <a:lstStyle>
            <a:lvl1pPr marL="0" indent="0">
              <a:buNone/>
              <a:defRPr sz="1800"/>
            </a:lvl1pPr>
          </a:lstStyle>
          <a:p>
            <a:pPr lvl="0"/>
            <a:r>
              <a:rPr lang="en-US" dirty="0"/>
              <a:t>Title, Untapped Accessibility</a:t>
            </a:r>
          </a:p>
        </p:txBody>
      </p:sp>
      <p:sp>
        <p:nvSpPr>
          <p:cNvPr id="11" name="Picture Placeholder 10">
            <a:extLst>
              <a:ext uri="{FF2B5EF4-FFF2-40B4-BE49-F238E27FC236}">
                <a16:creationId xmlns:a16="http://schemas.microsoft.com/office/drawing/2014/main" id="{777EBCB0-F3C4-D099-6F89-CB974B9578C4}"/>
              </a:ext>
            </a:extLst>
          </p:cNvPr>
          <p:cNvSpPr>
            <a:spLocks noGrp="1"/>
          </p:cNvSpPr>
          <p:nvPr>
            <p:ph type="pic" sz="quarter" idx="12" hasCustomPrompt="1"/>
          </p:nvPr>
        </p:nvSpPr>
        <p:spPr>
          <a:xfrm>
            <a:off x="6696070" y="1388762"/>
            <a:ext cx="3795494" cy="3812145"/>
          </a:xfrm>
          <a:prstGeom prst="ellipse">
            <a:avLst/>
          </a:prstGeom>
          <a:solidFill>
            <a:schemeClr val="bg1"/>
          </a:solidFill>
        </p:spPr>
        <p:txBody>
          <a:bodyPr/>
          <a:lstStyle>
            <a:lvl1pPr marL="0" indent="0">
              <a:buNone/>
              <a:defRPr>
                <a:solidFill>
                  <a:schemeClr val="tx1"/>
                </a:solidFill>
              </a:defRPr>
            </a:lvl1pPr>
          </a:lstStyle>
          <a:p>
            <a:r>
              <a:rPr lang="en-US" dirty="0"/>
              <a:t>Picture</a:t>
            </a:r>
          </a:p>
        </p:txBody>
      </p:sp>
    </p:spTree>
    <p:extLst>
      <p:ext uri="{BB962C8B-B14F-4D97-AF65-F5344CB8AC3E}">
        <p14:creationId xmlns:p14="http://schemas.microsoft.com/office/powerpoint/2010/main" val="1969752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ection Brea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1492"/>
            <a:ext cx="9144000" cy="2387600"/>
          </a:xfrm>
        </p:spPr>
        <p:txBody>
          <a:bodyPr anchor="ctr">
            <a:noAutofit/>
          </a:bodyPr>
          <a:lstStyle>
            <a:lvl1pPr algn="ctr">
              <a:defRPr sz="7200"/>
            </a:lvl1pPr>
          </a:lstStyle>
          <a:p>
            <a:r>
              <a:rPr lang="en-US" dirty="0"/>
              <a:t>Section </a:t>
            </a:r>
            <a:br>
              <a:rPr lang="en-US" dirty="0"/>
            </a:br>
            <a:r>
              <a:rPr lang="en-US" dirty="0"/>
              <a:t>break</a:t>
            </a:r>
          </a:p>
        </p:txBody>
      </p:sp>
      <p:sp>
        <p:nvSpPr>
          <p:cNvPr id="3" name="Subtitle 2"/>
          <p:cNvSpPr>
            <a:spLocks noGrp="1"/>
          </p:cNvSpPr>
          <p:nvPr>
            <p:ph type="subTitle" idx="1" hasCustomPrompt="1"/>
          </p:nvPr>
        </p:nvSpPr>
        <p:spPr>
          <a:xfrm>
            <a:off x="1524000" y="4571041"/>
            <a:ext cx="9144000" cy="658170"/>
          </a:xfrm>
          <a:noFill/>
        </p:spPr>
        <p:txBody>
          <a:bodyPr>
            <a:normAutofit/>
          </a:bodyPr>
          <a:lstStyle>
            <a:lvl1pPr marL="0" indent="0" algn="ctr">
              <a:lnSpc>
                <a:spcPct val="100000"/>
              </a:lnSpc>
              <a:buNone/>
              <a:defRPr sz="24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break subtitle</a:t>
            </a:r>
          </a:p>
        </p:txBody>
      </p:sp>
    </p:spTree>
    <p:extLst>
      <p:ext uri="{BB962C8B-B14F-4D97-AF65-F5344CB8AC3E}">
        <p14:creationId xmlns:p14="http://schemas.microsoft.com/office/powerpoint/2010/main" val="16450632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ECDA13-8EB1-C722-DEF0-7B23AA2B1E65}"/>
              </a:ext>
            </a:extLst>
          </p:cNvPr>
          <p:cNvSpPr>
            <a:spLocks noGrp="1"/>
          </p:cNvSpPr>
          <p:nvPr>
            <p:ph type="ctrTitle" hasCustomPrompt="1"/>
          </p:nvPr>
        </p:nvSpPr>
        <p:spPr>
          <a:xfrm>
            <a:off x="1524000" y="1971492"/>
            <a:ext cx="9144000" cy="2387600"/>
          </a:xfrm>
        </p:spPr>
        <p:txBody>
          <a:bodyPr anchor="ctr">
            <a:normAutofit/>
          </a:bodyPr>
          <a:lstStyle>
            <a:lvl1pPr algn="ctr">
              <a:defRPr sz="7200"/>
            </a:lvl1pPr>
          </a:lstStyle>
          <a:p>
            <a:r>
              <a:rPr lang="en-US" dirty="0"/>
              <a:t>Section break</a:t>
            </a:r>
          </a:p>
        </p:txBody>
      </p:sp>
      <p:sp>
        <p:nvSpPr>
          <p:cNvPr id="8" name="Subtitle 2">
            <a:extLst>
              <a:ext uri="{FF2B5EF4-FFF2-40B4-BE49-F238E27FC236}">
                <a16:creationId xmlns:a16="http://schemas.microsoft.com/office/drawing/2014/main" id="{F697C184-5226-B7AC-CA49-48999A077230}"/>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4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break subtitle</a:t>
            </a:r>
          </a:p>
        </p:txBody>
      </p:sp>
    </p:spTree>
    <p:extLst>
      <p:ext uri="{BB962C8B-B14F-4D97-AF65-F5344CB8AC3E}">
        <p14:creationId xmlns:p14="http://schemas.microsoft.com/office/powerpoint/2010/main" val="164671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ft bann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yellow sign with black letters&#10;&#10;AI-generated content may be incorrect.">
            <a:extLst>
              <a:ext uri="{FF2B5EF4-FFF2-40B4-BE49-F238E27FC236}">
                <a16:creationId xmlns:a16="http://schemas.microsoft.com/office/drawing/2014/main" id="{03BA9457-549A-88F7-ED87-5AE87DFB97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
        <p:nvSpPr>
          <p:cNvPr id="2" name="Title 1">
            <a:extLst>
              <a:ext uri="{FF2B5EF4-FFF2-40B4-BE49-F238E27FC236}">
                <a16:creationId xmlns:a16="http://schemas.microsoft.com/office/drawing/2014/main" id="{B0B72BA2-6884-6004-83AD-51ED13413970}"/>
              </a:ext>
            </a:extLst>
          </p:cNvPr>
          <p:cNvSpPr>
            <a:spLocks noGrp="1"/>
          </p:cNvSpPr>
          <p:nvPr>
            <p:ph type="title"/>
          </p:nvPr>
        </p:nvSpPr>
        <p:spPr>
          <a:xfrm>
            <a:off x="838200" y="1148733"/>
            <a:ext cx="3877639" cy="2340273"/>
          </a:xfrm>
        </p:spPr>
        <p:txBody>
          <a:bodyPr anchor="t">
            <a:noAutofit/>
          </a:bodyPr>
          <a:lstStyle>
            <a:lvl1pPr>
              <a:defRPr sz="4800"/>
            </a:lvl1pPr>
          </a:lstStyle>
          <a:p>
            <a:r>
              <a:rPr lang="en-US" dirty="0"/>
              <a:t>Click to edit Master title style</a:t>
            </a:r>
          </a:p>
        </p:txBody>
      </p:sp>
      <p:sp>
        <p:nvSpPr>
          <p:cNvPr id="3" name="Content Placeholder 2">
            <a:extLst>
              <a:ext uri="{FF2B5EF4-FFF2-40B4-BE49-F238E27FC236}">
                <a16:creationId xmlns:a16="http://schemas.microsoft.com/office/drawing/2014/main" id="{574B0D26-7274-C268-C99A-F86A6F7297B2}"/>
              </a:ext>
            </a:extLst>
          </p:cNvPr>
          <p:cNvSpPr>
            <a:spLocks noGrp="1"/>
          </p:cNvSpPr>
          <p:nvPr>
            <p:ph idx="1"/>
          </p:nvPr>
        </p:nvSpPr>
        <p:spPr>
          <a:xfrm>
            <a:off x="5375916" y="1148734"/>
            <a:ext cx="5760672" cy="4923370"/>
          </a:xfrm>
        </p:spPr>
        <p:txBody>
          <a:bodyPr>
            <a:noAutofit/>
          </a:bodyPr>
          <a:lstStyle>
            <a:lvl1pPr>
              <a:buClr>
                <a:schemeClr val="accent1"/>
              </a:buClr>
              <a:buSzPct val="115000"/>
              <a:defRPr/>
            </a:lvl1pPr>
            <a:lvl2pPr marL="762000" indent="-304800">
              <a:buClr>
                <a:schemeClr val="tx1"/>
              </a:buClr>
              <a:buFont typeface="Arial" panose="020B0604020202020204" pitchFamily="34" charset="0"/>
              <a:buChar char="•"/>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2863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96A53B0-615D-98B8-5569-93CD037EC2F4}"/>
              </a:ext>
            </a:extLst>
          </p:cNvPr>
          <p:cNvSpPr>
            <a:spLocks noGrp="1"/>
          </p:cNvSpPr>
          <p:nvPr>
            <p:ph sz="half" idx="1"/>
          </p:nvPr>
        </p:nvSpPr>
        <p:spPr>
          <a:xfrm>
            <a:off x="755376" y="1508776"/>
            <a:ext cx="3900455" cy="480056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C036D5EB-12C8-BFD3-7511-3324CB16098A}"/>
              </a:ext>
            </a:extLst>
          </p:cNvPr>
          <p:cNvSpPr>
            <a:spLocks noGrp="1"/>
          </p:cNvSpPr>
          <p:nvPr>
            <p:ph type="title" hasCustomPrompt="1"/>
          </p:nvPr>
        </p:nvSpPr>
        <p:spPr>
          <a:xfrm>
            <a:off x="755378" y="548664"/>
            <a:ext cx="3900454" cy="1560181"/>
          </a:xfrm>
        </p:spPr>
        <p:txBody>
          <a:bodyPr anchor="t"/>
          <a:lstStyle>
            <a:lvl1pPr>
              <a:defRPr>
                <a:solidFill>
                  <a:schemeClr val="tx1"/>
                </a:solidFill>
              </a:defRPr>
            </a:lvl1pPr>
          </a:lstStyle>
          <a:p>
            <a:r>
              <a:rPr lang="en-US" dirty="0"/>
              <a:t>Heading</a:t>
            </a:r>
          </a:p>
        </p:txBody>
      </p:sp>
      <p:sp>
        <p:nvSpPr>
          <p:cNvPr id="2" name="Rectangle 1">
            <a:extLst>
              <a:ext uri="{FF2B5EF4-FFF2-40B4-BE49-F238E27FC236}">
                <a16:creationId xmlns:a16="http://schemas.microsoft.com/office/drawing/2014/main" id="{7A581A61-5077-5E04-4394-83D0C28C6CA7}"/>
              </a:ext>
            </a:extLst>
          </p:cNvPr>
          <p:cNvSpPr/>
          <p:nvPr userDrawn="1"/>
        </p:nvSpPr>
        <p:spPr>
          <a:xfrm>
            <a:off x="10596525" y="6069308"/>
            <a:ext cx="1320154" cy="788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9">
            <a:extLst>
              <a:ext uri="{FF2B5EF4-FFF2-40B4-BE49-F238E27FC236}">
                <a16:creationId xmlns:a16="http://schemas.microsoft.com/office/drawing/2014/main" id="{484BAFA1-F673-7EF8-39FE-A43D55553353}"/>
              </a:ext>
            </a:extLst>
          </p:cNvPr>
          <p:cNvSpPr>
            <a:spLocks noGrp="1"/>
          </p:cNvSpPr>
          <p:nvPr>
            <p:ph type="pic" sz="quarter" idx="10"/>
          </p:nvPr>
        </p:nvSpPr>
        <p:spPr>
          <a:xfrm>
            <a:off x="5375275" y="549275"/>
            <a:ext cx="6816725" cy="5759450"/>
          </a:xfrm>
          <a:solidFill>
            <a:schemeClr val="lt1"/>
          </a:solidFill>
        </p:spPr>
        <p:txBody>
          <a:bodyPr/>
          <a:lstStyle>
            <a:lvl1pPr marL="0" indent="0">
              <a:buNone/>
              <a:defRPr/>
            </a:lvl1pPr>
          </a:lstStyle>
          <a:p>
            <a:endParaRPr lang="en-US" dirty="0"/>
          </a:p>
        </p:txBody>
      </p:sp>
      <p:pic>
        <p:nvPicPr>
          <p:cNvPr id="7" name="Picture 6" descr="A yellow sign with black letters&#10;&#10;AI-generated content may be incorrect.">
            <a:extLst>
              <a:ext uri="{FF2B5EF4-FFF2-40B4-BE49-F238E27FC236}">
                <a16:creationId xmlns:a16="http://schemas.microsoft.com/office/drawing/2014/main" id="{03BA9457-549A-88F7-ED87-5AE87DFB97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36553" y="5251450"/>
            <a:ext cx="838200" cy="1606550"/>
          </a:xfrm>
          <a:prstGeom prst="rect">
            <a:avLst/>
          </a:prstGeom>
        </p:spPr>
      </p:pic>
    </p:spTree>
    <p:extLst>
      <p:ext uri="{BB962C8B-B14F-4D97-AF65-F5344CB8AC3E}">
        <p14:creationId xmlns:p14="http://schemas.microsoft.com/office/powerpoint/2010/main" val="1083751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tep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white background with purple lines&#10;&#10;AI-generated content may be incorrect.">
            <a:extLst>
              <a:ext uri="{FF2B5EF4-FFF2-40B4-BE49-F238E27FC236}">
                <a16:creationId xmlns:a16="http://schemas.microsoft.com/office/drawing/2014/main" id="{7F039FE9-0AB6-6F79-4892-8552E22D28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bg1"/>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19"/>
            <a:ext cx="6720784" cy="1260147"/>
          </a:xfrm>
        </p:spPr>
        <p:txBody>
          <a:bodyPr/>
          <a:lstStyle>
            <a:lvl1pPr marL="9525" indent="0">
              <a:buNone/>
              <a:defRPr sz="3200"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384" y="2348874"/>
            <a:ext cx="6720193" cy="4080476"/>
          </a:xfrm>
        </p:spPr>
        <p:txBody>
          <a:bodyPr/>
          <a:lstStyle>
            <a:lvl1pPr marL="352425" indent="-342900">
              <a:buFont typeface="System Font Regular"/>
              <a:buChar char="➔"/>
              <a:defRPr sz="20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 name="Text Placeholder 5">
            <a:extLst>
              <a:ext uri="{FF2B5EF4-FFF2-40B4-BE49-F238E27FC236}">
                <a16:creationId xmlns:a16="http://schemas.microsoft.com/office/drawing/2014/main" id="{937A6E60-6B7B-E6E9-3154-B8078FCF4759}"/>
              </a:ext>
            </a:extLst>
          </p:cNvPr>
          <p:cNvSpPr>
            <a:spLocks noGrp="1"/>
          </p:cNvSpPr>
          <p:nvPr>
            <p:ph type="body" sz="quarter" idx="17" hasCustomPrompt="1"/>
          </p:nvPr>
        </p:nvSpPr>
        <p:spPr>
          <a:xfrm>
            <a:off x="1535468" y="547200"/>
            <a:ext cx="360362" cy="338400"/>
          </a:xfrm>
        </p:spPr>
        <p:txBody>
          <a:bodyPr/>
          <a:lstStyle>
            <a:lvl1pPr marL="9525" indent="0">
              <a:buNone/>
              <a:defRPr sz="1600" b="1">
                <a:solidFill>
                  <a:schemeClr val="accent1"/>
                </a:solidFill>
              </a:defRPr>
            </a:lvl1pPr>
          </a:lstStyle>
          <a:p>
            <a:pPr lvl="0"/>
            <a:r>
              <a:rPr lang="en-US"/>
              <a:t>#</a:t>
            </a:r>
          </a:p>
        </p:txBody>
      </p:sp>
    </p:spTree>
    <p:extLst>
      <p:ext uri="{BB962C8B-B14F-4D97-AF65-F5344CB8AC3E}">
        <p14:creationId xmlns:p14="http://schemas.microsoft.com/office/powerpoint/2010/main" val="32632175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tep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A white background with purple lines&#10;&#10;AI-generated content may be incorrect.">
            <a:extLst>
              <a:ext uri="{FF2B5EF4-FFF2-40B4-BE49-F238E27FC236}">
                <a16:creationId xmlns:a16="http://schemas.microsoft.com/office/drawing/2014/main" id="{7F039FE9-0AB6-6F79-4892-8552E22D28E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bg1"/>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19"/>
            <a:ext cx="6720784" cy="1260147"/>
          </a:xfrm>
        </p:spPr>
        <p:txBody>
          <a:bodyPr/>
          <a:lstStyle>
            <a:lvl1pPr marL="9525" indent="0">
              <a:buNone/>
              <a:defRPr sz="3200"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dirty="0"/>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384" y="2348874"/>
            <a:ext cx="6720193" cy="4080476"/>
          </a:xfrm>
        </p:spPr>
        <p:txBody>
          <a:bodyPr/>
          <a:lstStyle>
            <a:lvl1pPr marL="352425" indent="-342900">
              <a:buFont typeface="System Font Regular"/>
              <a:buChar char="➔"/>
              <a:defRPr sz="20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6" name="Text Placeholder 5">
            <a:extLst>
              <a:ext uri="{FF2B5EF4-FFF2-40B4-BE49-F238E27FC236}">
                <a16:creationId xmlns:a16="http://schemas.microsoft.com/office/drawing/2014/main" id="{937A6E60-6B7B-E6E9-3154-B8078FCF4759}"/>
              </a:ext>
            </a:extLst>
          </p:cNvPr>
          <p:cNvSpPr>
            <a:spLocks noGrp="1"/>
          </p:cNvSpPr>
          <p:nvPr>
            <p:ph type="body" sz="quarter" idx="17" hasCustomPrompt="1"/>
          </p:nvPr>
        </p:nvSpPr>
        <p:spPr>
          <a:xfrm>
            <a:off x="1535468" y="547200"/>
            <a:ext cx="360362" cy="338400"/>
          </a:xfrm>
        </p:spPr>
        <p:txBody>
          <a:bodyPr/>
          <a:lstStyle>
            <a:lvl1pPr marL="9525" indent="0">
              <a:buNone/>
              <a:defRPr sz="1600" b="1">
                <a:solidFill>
                  <a:schemeClr val="accent1"/>
                </a:solidFill>
              </a:defRPr>
            </a:lvl1pPr>
          </a:lstStyle>
          <a:p>
            <a:pPr lvl="0"/>
            <a:r>
              <a:rPr lang="en-US" dirty="0"/>
              <a:t>#</a:t>
            </a:r>
          </a:p>
        </p:txBody>
      </p:sp>
    </p:spTree>
    <p:extLst>
      <p:ext uri="{BB962C8B-B14F-4D97-AF65-F5344CB8AC3E}">
        <p14:creationId xmlns:p14="http://schemas.microsoft.com/office/powerpoint/2010/main" val="1930936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tep Description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accent5"/>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3" name="Text Placeholder 5">
            <a:extLst>
              <a:ext uri="{FF2B5EF4-FFF2-40B4-BE49-F238E27FC236}">
                <a16:creationId xmlns:a16="http://schemas.microsoft.com/office/drawing/2014/main" id="{FB7B79D4-3A05-A091-EBEB-CF83AA4E136E}"/>
              </a:ext>
            </a:extLst>
          </p:cNvPr>
          <p:cNvSpPr>
            <a:spLocks noGrp="1"/>
          </p:cNvSpPr>
          <p:nvPr>
            <p:ph type="body" sz="quarter" idx="14" hasCustomPrompt="1"/>
          </p:nvPr>
        </p:nvSpPr>
        <p:spPr>
          <a:xfrm>
            <a:off x="1535468" y="532800"/>
            <a:ext cx="480057" cy="358775"/>
          </a:xfrm>
        </p:spPr>
        <p:txBody>
          <a:bodyPr/>
          <a:lstStyle>
            <a:lvl1pPr marL="9525" indent="0" algn="l">
              <a:buNone/>
              <a:defRPr sz="1600" b="1">
                <a:solidFill>
                  <a:schemeClr val="accent1"/>
                </a:solidFill>
              </a:defRPr>
            </a:lvl1pPr>
          </a:lstStyle>
          <a:p>
            <a:pPr lvl="0"/>
            <a:r>
              <a:rPr lang="en-US" dirty="0"/>
              <a:t>#</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20"/>
            <a:ext cx="6720784" cy="914400"/>
          </a:xfrm>
        </p:spPr>
        <p:txBody>
          <a:bodyPr/>
          <a:lstStyle>
            <a:lvl1pPr marL="9525" indent="0">
              <a:buNone/>
              <a:defRPr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dirty="0"/>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974" y="2048839"/>
            <a:ext cx="6720193" cy="4080476"/>
          </a:xfrm>
        </p:spPr>
        <p:txBody>
          <a:bodyPr/>
          <a:lstStyle>
            <a:lvl1pPr marL="9525" indent="0">
              <a:buNone/>
              <a:defRPr sz="18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14599677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ep Content White backgrou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F5C77E-E7F6-BA6F-2BB2-2846F520D49A}"/>
              </a:ext>
            </a:extLst>
          </p:cNvPr>
          <p:cNvSpPr/>
          <p:nvPr userDrawn="1"/>
        </p:nvSpPr>
        <p:spPr>
          <a:xfrm>
            <a:off x="0" y="0"/>
            <a:ext cx="12636763"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accent5"/>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3" name="Text Placeholder 5">
            <a:extLst>
              <a:ext uri="{FF2B5EF4-FFF2-40B4-BE49-F238E27FC236}">
                <a16:creationId xmlns:a16="http://schemas.microsoft.com/office/drawing/2014/main" id="{FB7B79D4-3A05-A091-EBEB-CF83AA4E136E}"/>
              </a:ext>
            </a:extLst>
          </p:cNvPr>
          <p:cNvSpPr>
            <a:spLocks noGrp="1"/>
          </p:cNvSpPr>
          <p:nvPr>
            <p:ph type="body" sz="quarter" idx="14" hasCustomPrompt="1"/>
          </p:nvPr>
        </p:nvSpPr>
        <p:spPr>
          <a:xfrm>
            <a:off x="1535468" y="532800"/>
            <a:ext cx="480057" cy="358775"/>
          </a:xfrm>
        </p:spPr>
        <p:txBody>
          <a:bodyPr/>
          <a:lstStyle>
            <a:lvl1pPr marL="9525" indent="0" algn="l">
              <a:buNone/>
              <a:defRPr sz="1600" b="1">
                <a:solidFill>
                  <a:schemeClr val="accent1"/>
                </a:solidFill>
              </a:defRPr>
            </a:lvl1pPr>
          </a:lstStyle>
          <a:p>
            <a:pPr lvl="0"/>
            <a:r>
              <a:rPr lang="en-US" dirty="0"/>
              <a:t>#</a:t>
            </a:r>
          </a:p>
        </p:txBody>
      </p:sp>
      <p:sp>
        <p:nvSpPr>
          <p:cNvPr id="10" name="Text Placeholder 9">
            <a:extLst>
              <a:ext uri="{FF2B5EF4-FFF2-40B4-BE49-F238E27FC236}">
                <a16:creationId xmlns:a16="http://schemas.microsoft.com/office/drawing/2014/main" id="{CF58B7A9-DA7F-3841-A3DF-C61794F2589B}"/>
              </a:ext>
            </a:extLst>
          </p:cNvPr>
          <p:cNvSpPr>
            <a:spLocks noGrp="1"/>
          </p:cNvSpPr>
          <p:nvPr>
            <p:ph type="body" sz="quarter" idx="15" hasCustomPrompt="1"/>
          </p:nvPr>
        </p:nvSpPr>
        <p:spPr>
          <a:xfrm>
            <a:off x="815384" y="1028720"/>
            <a:ext cx="6720784" cy="914400"/>
          </a:xfrm>
        </p:spPr>
        <p:txBody>
          <a:bodyPr/>
          <a:lstStyle>
            <a:lvl1pPr marL="9525" indent="0">
              <a:buNone/>
              <a:defRPr b="1">
                <a:solidFill>
                  <a:schemeClr val="accent1"/>
                </a:solidFill>
              </a:defRPr>
            </a:lvl1pPr>
            <a:lvl2pPr marL="449263" indent="0">
              <a:buNone/>
              <a:defRPr b="1"/>
            </a:lvl2pPr>
            <a:lvl3pPr marL="914400" indent="0">
              <a:buNone/>
              <a:defRPr b="1"/>
            </a:lvl3pPr>
            <a:lvl4pPr marL="1371600" indent="0">
              <a:buNone/>
              <a:defRPr b="1"/>
            </a:lvl4pPr>
            <a:lvl5pPr marL="1828800" indent="0">
              <a:buNone/>
              <a:defRPr b="1"/>
            </a:lvl5pPr>
          </a:lstStyle>
          <a:p>
            <a:pPr lvl="0"/>
            <a:r>
              <a:rPr lang="en-US" dirty="0"/>
              <a:t>Step description. Click to edit Master text styles</a:t>
            </a:r>
          </a:p>
        </p:txBody>
      </p:sp>
      <p:sp>
        <p:nvSpPr>
          <p:cNvPr id="12" name="Text Placeholder 11">
            <a:extLst>
              <a:ext uri="{FF2B5EF4-FFF2-40B4-BE49-F238E27FC236}">
                <a16:creationId xmlns:a16="http://schemas.microsoft.com/office/drawing/2014/main" id="{A6E1B69F-9AA9-B181-01C4-4D9038939872}"/>
              </a:ext>
            </a:extLst>
          </p:cNvPr>
          <p:cNvSpPr>
            <a:spLocks noGrp="1"/>
          </p:cNvSpPr>
          <p:nvPr>
            <p:ph type="body" sz="quarter" idx="16"/>
          </p:nvPr>
        </p:nvSpPr>
        <p:spPr>
          <a:xfrm>
            <a:off x="815974" y="2048839"/>
            <a:ext cx="6720193" cy="4080476"/>
          </a:xfrm>
        </p:spPr>
        <p:txBody>
          <a:bodyPr/>
          <a:lstStyle>
            <a:lvl1pPr marL="9525" indent="0">
              <a:buNone/>
              <a:defRPr sz="1800"/>
            </a:lvl1pPr>
            <a:lvl2pPr marL="449263"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pic>
        <p:nvPicPr>
          <p:cNvPr id="5" name="Picture 4" descr="A yellow sign with black letters&#10;&#10;AI-generated content may be incorrect.">
            <a:extLst>
              <a:ext uri="{FF2B5EF4-FFF2-40B4-BE49-F238E27FC236}">
                <a16:creationId xmlns:a16="http://schemas.microsoft.com/office/drawing/2014/main" id="{A54B1CCD-A2B2-C2EE-4D0A-F72B0E2558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28800" y="5247728"/>
            <a:ext cx="838200" cy="1606550"/>
          </a:xfrm>
          <a:prstGeom prst="rect">
            <a:avLst/>
          </a:prstGeom>
        </p:spPr>
      </p:pic>
    </p:spTree>
    <p:extLst>
      <p:ext uri="{BB962C8B-B14F-4D97-AF65-F5344CB8AC3E}">
        <p14:creationId xmlns:p14="http://schemas.microsoft.com/office/powerpoint/2010/main" val="3910599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tep Content big pictur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hasCustomPrompt="1"/>
          </p:nvPr>
        </p:nvSpPr>
        <p:spPr>
          <a:xfrm>
            <a:off x="815385" y="1088727"/>
            <a:ext cx="4320504" cy="780091"/>
          </a:xfrm>
        </p:spPr>
        <p:txBody>
          <a:bodyPr anchor="t"/>
          <a:lstStyle>
            <a:lvl1pPr>
              <a:defRPr sz="3200"/>
            </a:lvl1pPr>
          </a:lstStyle>
          <a:p>
            <a:r>
              <a:rPr lang="en-US" dirty="0"/>
              <a:t>Heading</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15384" y="1868818"/>
            <a:ext cx="4320505" cy="4440519"/>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BD7B8B73-312D-B476-7C4E-F4526CCD265E}"/>
              </a:ext>
            </a:extLst>
          </p:cNvPr>
          <p:cNvSpPr txBox="1"/>
          <p:nvPr userDrawn="1"/>
        </p:nvSpPr>
        <p:spPr>
          <a:xfrm>
            <a:off x="815384" y="548664"/>
            <a:ext cx="1080126" cy="338554"/>
          </a:xfrm>
          <a:prstGeom prst="rect">
            <a:avLst/>
          </a:prstGeom>
          <a:solidFill>
            <a:schemeClr val="accent5"/>
          </a:solidFill>
        </p:spPr>
        <p:txBody>
          <a:bodyPr wrap="square" rtlCol="0">
            <a:spAutoFit/>
          </a:bodyPr>
          <a:lstStyle/>
          <a:p>
            <a:pPr algn="l"/>
            <a:r>
              <a:rPr lang="en-US" sz="1600" b="1" spc="300" dirty="0">
                <a:solidFill>
                  <a:schemeClr val="accent1"/>
                </a:solidFill>
                <a:latin typeface="Roboto" panose="02000000000000000000" pitchFamily="2" charset="0"/>
                <a:ea typeface="Roboto" panose="02000000000000000000" pitchFamily="2" charset="0"/>
              </a:rPr>
              <a:t>STEP</a:t>
            </a:r>
          </a:p>
        </p:txBody>
      </p:sp>
      <p:sp>
        <p:nvSpPr>
          <p:cNvPr id="3" name="Text Placeholder 5">
            <a:extLst>
              <a:ext uri="{FF2B5EF4-FFF2-40B4-BE49-F238E27FC236}">
                <a16:creationId xmlns:a16="http://schemas.microsoft.com/office/drawing/2014/main" id="{FB7B79D4-3A05-A091-EBEB-CF83AA4E136E}"/>
              </a:ext>
            </a:extLst>
          </p:cNvPr>
          <p:cNvSpPr>
            <a:spLocks noGrp="1"/>
          </p:cNvSpPr>
          <p:nvPr>
            <p:ph type="body" sz="quarter" idx="14" hasCustomPrompt="1"/>
          </p:nvPr>
        </p:nvSpPr>
        <p:spPr>
          <a:xfrm>
            <a:off x="1535468" y="532800"/>
            <a:ext cx="480057" cy="358775"/>
          </a:xfrm>
        </p:spPr>
        <p:txBody>
          <a:bodyPr/>
          <a:lstStyle>
            <a:lvl1pPr marL="9525" indent="0" algn="l">
              <a:buNone/>
              <a:defRPr sz="1600" b="1">
                <a:solidFill>
                  <a:schemeClr val="accent1"/>
                </a:solidFill>
              </a:defRPr>
            </a:lvl1pPr>
          </a:lstStyle>
          <a:p>
            <a:pPr lvl="0"/>
            <a:r>
              <a:rPr lang="en-US" dirty="0"/>
              <a:t>#</a:t>
            </a:r>
          </a:p>
        </p:txBody>
      </p:sp>
      <p:sp>
        <p:nvSpPr>
          <p:cNvPr id="4" name="Picture Placeholder 9">
            <a:extLst>
              <a:ext uri="{FF2B5EF4-FFF2-40B4-BE49-F238E27FC236}">
                <a16:creationId xmlns:a16="http://schemas.microsoft.com/office/drawing/2014/main" id="{D9A77133-FA1F-5E63-A5AA-1F14F7B016CD}"/>
              </a:ext>
            </a:extLst>
          </p:cNvPr>
          <p:cNvSpPr>
            <a:spLocks noGrp="1"/>
          </p:cNvSpPr>
          <p:nvPr>
            <p:ph type="pic" sz="quarter" idx="10"/>
          </p:nvPr>
        </p:nvSpPr>
        <p:spPr>
          <a:xfrm>
            <a:off x="5375275" y="549275"/>
            <a:ext cx="6816725" cy="5724000"/>
          </a:xfrm>
          <a:solidFill>
            <a:schemeClr val="bg2"/>
          </a:solidFill>
        </p:spPr>
        <p:txBody>
          <a:bodyPr/>
          <a:lstStyle>
            <a:lvl1pPr marL="0" indent="0">
              <a:buNone/>
              <a:defRPr/>
            </a:lvl1pPr>
          </a:lstStyle>
          <a:p>
            <a:endParaRPr lang="en-US" dirty="0"/>
          </a:p>
        </p:txBody>
      </p:sp>
    </p:spTree>
    <p:extLst>
      <p:ext uri="{BB962C8B-B14F-4D97-AF65-F5344CB8AC3E}">
        <p14:creationId xmlns:p14="http://schemas.microsoft.com/office/powerpoint/2010/main" val="350278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2_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B42F-758B-2543-EB01-9B86389B0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CC64DB-0453-FAD0-629E-2E8EF27C4A08}"/>
              </a:ext>
            </a:extLst>
          </p:cNvPr>
          <p:cNvSpPr>
            <a:spLocks noGrp="1"/>
          </p:cNvSpPr>
          <p:nvPr>
            <p:ph type="body" idx="1"/>
          </p:nvPr>
        </p:nvSpPr>
        <p:spPr>
          <a:xfrm>
            <a:off x="839788" y="1681163"/>
            <a:ext cx="5157787"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694E05-18FC-588C-BA56-642FCFEF88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E20C5-C2AB-DE21-18D8-C9D0F2FC8212}"/>
              </a:ext>
            </a:extLst>
          </p:cNvPr>
          <p:cNvSpPr>
            <a:spLocks noGrp="1"/>
          </p:cNvSpPr>
          <p:nvPr>
            <p:ph type="body" sz="quarter" idx="3"/>
          </p:nvPr>
        </p:nvSpPr>
        <p:spPr>
          <a:xfrm>
            <a:off x="6172200" y="1681163"/>
            <a:ext cx="5183188"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965F12-E6BF-EA97-925C-1F8CD73F17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48910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ep Content Left bann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2A08-4732-8A2D-6F0D-909552241501}"/>
              </a:ext>
            </a:extLst>
          </p:cNvPr>
          <p:cNvSpPr>
            <a:spLocks noGrp="1"/>
          </p:cNvSpPr>
          <p:nvPr>
            <p:ph type="title" hasCustomPrompt="1"/>
          </p:nvPr>
        </p:nvSpPr>
        <p:spPr>
          <a:xfrm>
            <a:off x="838200" y="1148734"/>
            <a:ext cx="3817631" cy="3000350"/>
          </a:xfrm>
        </p:spPr>
        <p:txBody>
          <a:bodyPr anchor="t"/>
          <a:lstStyle>
            <a:lvl1pPr>
              <a:defRPr>
                <a:solidFill>
                  <a:schemeClr val="accent1"/>
                </a:solidFill>
              </a:defRPr>
            </a:lvl1pPr>
          </a:lstStyle>
          <a:p>
            <a:r>
              <a:rPr lang="en-US" dirty="0"/>
              <a:t>Heading</a:t>
            </a:r>
          </a:p>
        </p:txBody>
      </p:sp>
      <p:sp>
        <p:nvSpPr>
          <p:cNvPr id="10" name="Content Placeholder 9">
            <a:extLst>
              <a:ext uri="{FF2B5EF4-FFF2-40B4-BE49-F238E27FC236}">
                <a16:creationId xmlns:a16="http://schemas.microsoft.com/office/drawing/2014/main" id="{1BF341E0-AE9A-FC68-2400-621EE79C6F30}"/>
              </a:ext>
            </a:extLst>
          </p:cNvPr>
          <p:cNvSpPr>
            <a:spLocks noGrp="1"/>
          </p:cNvSpPr>
          <p:nvPr>
            <p:ph sz="quarter" idx="15"/>
          </p:nvPr>
        </p:nvSpPr>
        <p:spPr>
          <a:xfrm>
            <a:off x="5375915" y="1148734"/>
            <a:ext cx="5460359" cy="4801216"/>
          </a:xfrm>
        </p:spPr>
        <p:txBody>
          <a:bodyPr/>
          <a:lstStyle>
            <a:lvl1pPr marL="450850" indent="-441325">
              <a:buFont typeface="System Font Regular"/>
              <a:buChar char="➔"/>
              <a:tabLst/>
              <a:defRPr/>
            </a:lvl1pPr>
            <a:lvl2pPr marL="792163" indent="-34290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10221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E30943-D095-4322-07E5-032327035B3F}"/>
              </a:ext>
            </a:extLst>
          </p:cNvPr>
          <p:cNvSpPr>
            <a:spLocks noGrp="1"/>
          </p:cNvSpPr>
          <p:nvPr>
            <p:ph type="title"/>
          </p:nvPr>
        </p:nvSpPr>
        <p:spPr>
          <a:xfrm>
            <a:off x="838200" y="365125"/>
            <a:ext cx="8198143" cy="1623707"/>
          </a:xfrm>
        </p:spPr>
        <p:txBody>
          <a:bodyPr/>
          <a:lstStyle/>
          <a:p>
            <a:r>
              <a:rPr lang="en-US" dirty="0"/>
              <a:t>Click to edit Master title style</a:t>
            </a:r>
          </a:p>
        </p:txBody>
      </p:sp>
      <p:sp>
        <p:nvSpPr>
          <p:cNvPr id="9" name="Content Placeholder 2">
            <a:extLst>
              <a:ext uri="{FF2B5EF4-FFF2-40B4-BE49-F238E27FC236}">
                <a16:creationId xmlns:a16="http://schemas.microsoft.com/office/drawing/2014/main" id="{99702EC4-6750-8BC5-94A7-909F767D767C}"/>
              </a:ext>
            </a:extLst>
          </p:cNvPr>
          <p:cNvSpPr>
            <a:spLocks noGrp="1"/>
          </p:cNvSpPr>
          <p:nvPr>
            <p:ph idx="1"/>
          </p:nvPr>
        </p:nvSpPr>
        <p:spPr>
          <a:xfrm>
            <a:off x="838200" y="2124000"/>
            <a:ext cx="8198143" cy="4351338"/>
          </a:xfr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9110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365125"/>
            <a:ext cx="8138136" cy="162370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white star in a yellow circle&#10;&#10;Description automatically generated">
            <a:extLst>
              <a:ext uri="{FF2B5EF4-FFF2-40B4-BE49-F238E27FC236}">
                <a16:creationId xmlns:a16="http://schemas.microsoft.com/office/drawing/2014/main" id="{0417B7CC-0D29-CE92-F565-32AD4642C0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8370635" y="-528866"/>
            <a:ext cx="4266128" cy="3237782"/>
          </a:xfrm>
          <a:prstGeom prst="rect">
            <a:avLst/>
          </a:prstGeom>
        </p:spPr>
      </p:pic>
    </p:spTree>
    <p:extLst>
      <p:ext uri="{BB962C8B-B14F-4D97-AF65-F5344CB8AC3E}">
        <p14:creationId xmlns:p14="http://schemas.microsoft.com/office/powerpoint/2010/main" val="124196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DC9B-E37C-772F-D456-E62E9C8064AC}"/>
              </a:ext>
            </a:extLst>
          </p:cNvPr>
          <p:cNvSpPr>
            <a:spLocks noGrp="1"/>
          </p:cNvSpPr>
          <p:nvPr>
            <p:ph type="title"/>
          </p:nvPr>
        </p:nvSpPr>
        <p:spPr>
          <a:xfrm>
            <a:off x="838200" y="365125"/>
            <a:ext cx="8138136" cy="1623707"/>
          </a:xfrm>
        </p:spPr>
        <p:txBody>
          <a:bodyPr>
            <a:noAutofit/>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1000BD12-97BB-B8BC-DDD5-D39E2612860C}"/>
              </a:ext>
            </a:extLst>
          </p:cNvPr>
          <p:cNvSpPr>
            <a:spLocks noGrp="1"/>
          </p:cNvSpPr>
          <p:nvPr>
            <p:ph idx="1"/>
          </p:nvPr>
        </p:nvSpPr>
        <p:spPr>
          <a:xfrm>
            <a:off x="838200" y="2124000"/>
            <a:ext cx="8138136" cy="3948103"/>
          </a:xfrm>
        </p:spPr>
        <p:txBody>
          <a:bodyPr>
            <a:noAutofit/>
          </a:bodyPr>
          <a:lstStyle>
            <a:lvl1pPr>
              <a:buSzPct val="115000"/>
              <a:defRPr/>
            </a:lvl1pPr>
            <a:lvl2pPr marL="762000" indent="-304800">
              <a:buClr>
                <a:schemeClr val="accent1"/>
              </a:buClr>
              <a:buFont typeface="Arial" panose="020B0604020202020204" pitchFamily="34" charset="0"/>
              <a:buChar char="•"/>
              <a:tabLs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88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BF6CF5-3B42-2EC2-A66A-3C0CFEE2A7B6}"/>
              </a:ext>
            </a:extLst>
          </p:cNvPr>
          <p:cNvSpPr>
            <a:spLocks noGrp="1"/>
          </p:cNvSpPr>
          <p:nvPr>
            <p:ph type="ctrTitle" hasCustomPrompt="1"/>
          </p:nvPr>
        </p:nvSpPr>
        <p:spPr>
          <a:xfrm>
            <a:off x="1524000" y="1971492"/>
            <a:ext cx="9144000" cy="2387600"/>
          </a:xfrm>
        </p:spPr>
        <p:txBody>
          <a:bodyPr anchor="ctr">
            <a:normAutofit/>
          </a:bodyPr>
          <a:lstStyle>
            <a:lvl1pPr algn="ctr">
              <a:defRPr sz="8000"/>
            </a:lvl1pPr>
          </a:lstStyle>
          <a:p>
            <a:r>
              <a:rPr lang="en-US"/>
              <a:t>Section</a:t>
            </a:r>
            <a:br>
              <a:rPr lang="en-US"/>
            </a:br>
            <a:r>
              <a:rPr lang="en-US"/>
              <a:t>break</a:t>
            </a:r>
          </a:p>
        </p:txBody>
      </p:sp>
      <p:sp>
        <p:nvSpPr>
          <p:cNvPr id="8" name="Subtitle 2">
            <a:extLst>
              <a:ext uri="{FF2B5EF4-FFF2-40B4-BE49-F238E27FC236}">
                <a16:creationId xmlns:a16="http://schemas.microsoft.com/office/drawing/2014/main" id="{B6AC4CC1-2F5D-1047-C532-7FD75C265AD7}"/>
              </a:ext>
            </a:extLst>
          </p:cNvPr>
          <p:cNvSpPr>
            <a:spLocks noGrp="1"/>
          </p:cNvSpPr>
          <p:nvPr>
            <p:ph type="subTitle" idx="1" hasCustomPrompt="1"/>
          </p:nvPr>
        </p:nvSpPr>
        <p:spPr>
          <a:xfrm>
            <a:off x="1524000" y="4571040"/>
            <a:ext cx="9144000" cy="1655763"/>
          </a:xfrm>
        </p:spPr>
        <p:txBody>
          <a:bodyPr>
            <a:normAutofit/>
          </a:bodyPr>
          <a:lstStyle>
            <a:lvl1pPr marL="0" indent="0" algn="ctr">
              <a:lnSpc>
                <a:spcPct val="100000"/>
              </a:lnSpc>
              <a:buNone/>
              <a:defRPr sz="2800" b="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Section break subtitle</a:t>
            </a:r>
          </a:p>
        </p:txBody>
      </p:sp>
    </p:spTree>
    <p:extLst>
      <p:ext uri="{BB962C8B-B14F-4D97-AF65-F5344CB8AC3E}">
        <p14:creationId xmlns:p14="http://schemas.microsoft.com/office/powerpoint/2010/main" val="3798609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7.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5.xml"/><Relationship Id="rId7" Type="http://schemas.openxmlformats.org/officeDocument/2006/relationships/theme" Target="../theme/theme11.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7.png"/><Relationship Id="rId5" Type="http://schemas.openxmlformats.org/officeDocument/2006/relationships/theme" Target="../theme/theme13.xml"/><Relationship Id="rId4" Type="http://schemas.openxmlformats.org/officeDocument/2006/relationships/slideLayout" Target="../slideLayouts/slideLayout55.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8.xml"/><Relationship Id="rId7" Type="http://schemas.openxmlformats.org/officeDocument/2006/relationships/theme" Target="../theme/theme14.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0.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8.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10.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9.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38200" y="2124000"/>
            <a:ext cx="8138136" cy="435133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4682811"/>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96" r:id="rId3"/>
  </p:sldLayoutIdLst>
  <p:txStyles>
    <p:titleStyle>
      <a:lvl1pPr algn="l" defTabSz="914377" rtl="0" eaLnBrk="1" latinLnBrk="0" hangingPunct="1">
        <a:lnSpc>
          <a:spcPct val="90000"/>
        </a:lnSpc>
        <a:spcBef>
          <a:spcPct val="0"/>
        </a:spcBef>
        <a:buNone/>
        <a:defRPr sz="4800" b="1" kern="1200">
          <a:solidFill>
            <a:schemeClr val="bg1"/>
          </a:solidFill>
          <a:latin typeface="Roboto Black" panose="02000000000000000000" pitchFamily="2" charset="0"/>
          <a:ea typeface="Roboto Black" panose="02000000000000000000" pitchFamily="2" charset="0"/>
          <a:cs typeface="+mj-cs"/>
        </a:defRPr>
      </a:lvl1pPr>
    </p:titleStyle>
    <p:bodyStyle>
      <a:lvl1pPr marL="450850" indent="-441325" algn="l" defTabSz="914377" rtl="0" eaLnBrk="1" latinLnBrk="0" hangingPunct="1">
        <a:lnSpc>
          <a:spcPct val="110000"/>
        </a:lnSpc>
        <a:spcBef>
          <a:spcPts val="1000"/>
        </a:spcBef>
        <a:spcAft>
          <a:spcPts val="500"/>
        </a:spcAft>
        <a:buClr>
          <a:schemeClr val="accent2"/>
        </a:buClr>
        <a:buSzPct val="115000"/>
        <a:buFont typeface="System Font Regular"/>
        <a:buChar char="➔"/>
        <a:tabLst/>
        <a:defRPr sz="2400" kern="1200">
          <a:solidFill>
            <a:schemeClr val="bg1"/>
          </a:solidFill>
          <a:latin typeface="Roboto Medium" panose="02000000000000000000" pitchFamily="2" charset="0"/>
          <a:ea typeface="Roboto Medium" panose="02000000000000000000" pitchFamily="2" charset="0"/>
          <a:cs typeface="+mn-cs"/>
        </a:defRPr>
      </a:lvl1pPr>
      <a:lvl2pPr marL="711200" indent="-260350" algn="l" defTabSz="914377" rtl="0" eaLnBrk="1" latinLnBrk="0" hangingPunct="1">
        <a:lnSpc>
          <a:spcPct val="100000"/>
        </a:lnSpc>
        <a:spcBef>
          <a:spcPts val="500"/>
        </a:spcBef>
        <a:spcAft>
          <a:spcPts val="500"/>
        </a:spcAft>
        <a:buSzPct val="135000"/>
        <a:buFont typeface="Arial" panose="020B0604020202020204" pitchFamily="34" charset="0"/>
        <a:buChar char="•"/>
        <a:tabLst/>
        <a:defRPr sz="2000" kern="1200">
          <a:solidFill>
            <a:schemeClr val="bg1"/>
          </a:solidFill>
          <a:latin typeface="Roboto Medium" panose="02000000000000000000" pitchFamily="2" charset="0"/>
          <a:ea typeface="Roboto Medium" panose="02000000000000000000" pitchFamily="2"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kern="1200">
          <a:solidFill>
            <a:schemeClr val="bg1"/>
          </a:solidFill>
          <a:latin typeface="Roboto Medium" panose="02000000000000000000" pitchFamily="2" charset="0"/>
          <a:ea typeface="Roboto Medium" panose="02000000000000000000" pitchFamily="2"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600" kern="1200">
          <a:solidFill>
            <a:schemeClr val="bg1"/>
          </a:solidFill>
          <a:latin typeface="Roboto Medium" panose="02000000000000000000" pitchFamily="2" charset="0"/>
          <a:ea typeface="Roboto Medium" panose="02000000000000000000" pitchFamily="2"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600" kern="1200">
          <a:solidFill>
            <a:schemeClr val="bg1"/>
          </a:solidFill>
          <a:latin typeface="Roboto Medium" panose="02000000000000000000" pitchFamily="2" charset="0"/>
          <a:ea typeface="Roboto Medium"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FBD11-19F5-C9F6-629C-74D0294BE31B}"/>
              </a:ext>
            </a:extLst>
          </p:cNvPr>
          <p:cNvSpPr>
            <a:spLocks noGrp="1"/>
          </p:cNvSpPr>
          <p:nvPr>
            <p:ph type="title"/>
          </p:nvPr>
        </p:nvSpPr>
        <p:spPr>
          <a:xfrm>
            <a:off x="838200" y="365125"/>
            <a:ext cx="8198143"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5D12FC6D-4AD9-432C-79A7-63AF778FE500}"/>
              </a:ext>
            </a:extLst>
          </p:cNvPr>
          <p:cNvSpPr>
            <a:spLocks noGrp="1"/>
          </p:cNvSpPr>
          <p:nvPr>
            <p:ph type="body" idx="1"/>
          </p:nvPr>
        </p:nvSpPr>
        <p:spPr>
          <a:xfrm>
            <a:off x="838200" y="2124000"/>
            <a:ext cx="819814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465875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Lst>
  <p:txStyles>
    <p:titleStyle>
      <a:lvl1pPr algn="l" defTabSz="914400" rtl="0" eaLnBrk="1" latinLnBrk="0" hangingPunct="1">
        <a:lnSpc>
          <a:spcPct val="90000"/>
        </a:lnSpc>
        <a:spcBef>
          <a:spcPct val="0"/>
        </a:spcBef>
        <a:buNone/>
        <a:defRPr sz="4800" b="1" kern="1200">
          <a:solidFill>
            <a:schemeClr val="tx1"/>
          </a:solidFill>
          <a:latin typeface="Roboto" panose="02000000000000000000" pitchFamily="2" charset="0"/>
          <a:ea typeface="Roboto" panose="02000000000000000000" pitchFamily="2" charset="0"/>
          <a:cs typeface="+mj-cs"/>
        </a:defRPr>
      </a:lvl1pPr>
    </p:titleStyle>
    <p:bodyStyle>
      <a:lvl1pPr marL="450850" indent="-441325" algn="l" defTabSz="914400" rtl="0" eaLnBrk="1" latinLnBrk="0" hangingPunct="1">
        <a:lnSpc>
          <a:spcPct val="110000"/>
        </a:lnSpc>
        <a:spcBef>
          <a:spcPts val="1000"/>
        </a:spcBef>
        <a:spcAft>
          <a:spcPts val="500"/>
        </a:spcAft>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1200" indent="-260350" algn="l" defTabSz="914400" rtl="0" eaLnBrk="1" latinLnBrk="0" hangingPunct="1">
        <a:lnSpc>
          <a:spcPct val="100000"/>
        </a:lnSpc>
        <a:spcBef>
          <a:spcPts val="500"/>
        </a:spcBef>
        <a:spcAft>
          <a:spcPts val="500"/>
        </a:spcAft>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SzPct val="125000"/>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SzPct val="125000"/>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SzPct val="125000"/>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11402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Lst>
  <p:txStyles>
    <p:titleStyle>
      <a:lvl1pPr algn="l" defTabSz="914400" rtl="0" eaLnBrk="1" latinLnBrk="0" hangingPunct="1">
        <a:lnSpc>
          <a:spcPct val="90000"/>
        </a:lnSpc>
        <a:spcBef>
          <a:spcPct val="0"/>
        </a:spcBef>
        <a:buNone/>
        <a:defRPr sz="4800" b="1" kern="1200">
          <a:solidFill>
            <a:schemeClr val="accent1"/>
          </a:solidFill>
          <a:latin typeface="Roboto" panose="02000000000000000000" pitchFamily="2" charset="0"/>
          <a:ea typeface="Roboto" panose="02000000000000000000" pitchFamily="2" charset="0"/>
          <a:cs typeface="+mj-cs"/>
        </a:defRPr>
      </a:lvl1pPr>
    </p:titleStyle>
    <p:bodyStyle>
      <a:lvl1pPr marL="450850" indent="-441325" algn="l" defTabSz="914400" rtl="0" eaLnBrk="1" latinLnBrk="0" hangingPunct="1">
        <a:lnSpc>
          <a:spcPct val="110000"/>
        </a:lnSpc>
        <a:spcBef>
          <a:spcPts val="1000"/>
        </a:spcBef>
        <a:spcAft>
          <a:spcPts val="500"/>
        </a:spcAft>
        <a:buClr>
          <a:schemeClr val="accent1"/>
        </a:buClr>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2788" indent="-263525" algn="l" defTabSz="914400" rtl="0" eaLnBrk="1" latinLnBrk="0" hangingPunct="1">
        <a:lnSpc>
          <a:spcPct val="100000"/>
        </a:lnSpc>
        <a:spcBef>
          <a:spcPts val="500"/>
        </a:spcBef>
        <a:spcAft>
          <a:spcPts val="500"/>
        </a:spcAft>
        <a:buClr>
          <a:schemeClr val="accent1"/>
        </a:buClr>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2124000"/>
            <a:ext cx="8138136" cy="435133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6144"/>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Lst>
  <p:txStyles>
    <p:titleStyle>
      <a:lvl1pPr algn="l" defTabSz="914377" rtl="0" eaLnBrk="1" latinLnBrk="0" hangingPunct="1">
        <a:lnSpc>
          <a:spcPct val="90000"/>
        </a:lnSpc>
        <a:spcBef>
          <a:spcPct val="0"/>
        </a:spcBef>
        <a:buNone/>
        <a:defRPr sz="4800" b="1" kern="1200">
          <a:solidFill>
            <a:schemeClr val="bg1"/>
          </a:solidFill>
          <a:latin typeface="Roboto" panose="02000000000000000000" pitchFamily="2" charset="0"/>
          <a:ea typeface="Roboto" panose="02000000000000000000" pitchFamily="2" charset="0"/>
          <a:cs typeface="+mj-cs"/>
        </a:defRPr>
      </a:lvl1pPr>
    </p:titleStyle>
    <p:bodyStyle>
      <a:lvl1pPr marL="450850" indent="-441325" algn="l" defTabSz="914377" rtl="0" eaLnBrk="1" latinLnBrk="0" hangingPunct="1">
        <a:lnSpc>
          <a:spcPct val="110000"/>
        </a:lnSpc>
        <a:spcBef>
          <a:spcPts val="1000"/>
        </a:spcBef>
        <a:spcAft>
          <a:spcPts val="500"/>
        </a:spcAft>
        <a:buClr>
          <a:schemeClr val="accent2"/>
        </a:buClr>
        <a:buSzPct val="115000"/>
        <a:buFont typeface="System Font Regular"/>
        <a:buChar char="➔"/>
        <a:tabLst/>
        <a:defRPr sz="2400" kern="1200">
          <a:solidFill>
            <a:schemeClr val="bg1"/>
          </a:solidFill>
          <a:latin typeface="Roboto" panose="02000000000000000000" pitchFamily="2" charset="0"/>
          <a:ea typeface="Roboto" panose="02000000000000000000" pitchFamily="2" charset="0"/>
          <a:cs typeface="+mn-cs"/>
        </a:defRPr>
      </a:lvl1pPr>
      <a:lvl2pPr marL="711200" indent="-260350" algn="l" defTabSz="914377" rtl="0" eaLnBrk="1" latinLnBrk="0" hangingPunct="1">
        <a:lnSpc>
          <a:spcPct val="100000"/>
        </a:lnSpc>
        <a:spcBef>
          <a:spcPts val="500"/>
        </a:spcBef>
        <a:spcAft>
          <a:spcPts val="500"/>
        </a:spcAft>
        <a:buSzPct val="135000"/>
        <a:buFont typeface="Arial" panose="020B0604020202020204" pitchFamily="34" charset="0"/>
        <a:buChar char="•"/>
        <a:tabLst/>
        <a:defRPr sz="2000" kern="1200">
          <a:solidFill>
            <a:schemeClr val="bg1"/>
          </a:solidFill>
          <a:latin typeface="Roboto" panose="02000000000000000000" pitchFamily="2" charset="0"/>
          <a:ea typeface="Roboto" panose="02000000000000000000" pitchFamily="2" charset="0"/>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FBD11-19F5-C9F6-629C-74D0294BE31B}"/>
              </a:ext>
            </a:extLst>
          </p:cNvPr>
          <p:cNvSpPr>
            <a:spLocks noGrp="1"/>
          </p:cNvSpPr>
          <p:nvPr>
            <p:ph type="title"/>
          </p:nvPr>
        </p:nvSpPr>
        <p:spPr>
          <a:xfrm>
            <a:off x="838200" y="365125"/>
            <a:ext cx="8198143" cy="162370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5D12FC6D-4AD9-432C-79A7-63AF778FE500}"/>
              </a:ext>
            </a:extLst>
          </p:cNvPr>
          <p:cNvSpPr>
            <a:spLocks noGrp="1"/>
          </p:cNvSpPr>
          <p:nvPr>
            <p:ph type="body" idx="1"/>
          </p:nvPr>
        </p:nvSpPr>
        <p:spPr>
          <a:xfrm>
            <a:off x="838200" y="2124000"/>
            <a:ext cx="8198143"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9700866"/>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Lst>
  <p:txStyles>
    <p:titleStyle>
      <a:lvl1pPr algn="l" defTabSz="914400" rtl="0" eaLnBrk="1" latinLnBrk="0" hangingPunct="1">
        <a:lnSpc>
          <a:spcPct val="90000"/>
        </a:lnSpc>
        <a:spcBef>
          <a:spcPct val="0"/>
        </a:spcBef>
        <a:buNone/>
        <a:defRPr sz="4800" b="1" kern="1200">
          <a:solidFill>
            <a:schemeClr val="tx1"/>
          </a:solidFill>
          <a:latin typeface="Roboto" panose="02000000000000000000" pitchFamily="2" charset="0"/>
          <a:ea typeface="Roboto" panose="02000000000000000000" pitchFamily="2" charset="0"/>
          <a:cs typeface="+mj-cs"/>
        </a:defRPr>
      </a:lvl1pPr>
    </p:titleStyle>
    <p:bodyStyle>
      <a:lvl1pPr marL="450850" indent="-441325" algn="l" defTabSz="914400" rtl="0" eaLnBrk="1" latinLnBrk="0" hangingPunct="1">
        <a:lnSpc>
          <a:spcPct val="110000"/>
        </a:lnSpc>
        <a:spcBef>
          <a:spcPts val="1000"/>
        </a:spcBef>
        <a:spcAft>
          <a:spcPts val="500"/>
        </a:spcAft>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1200" indent="-260350" algn="l" defTabSz="914400" rtl="0" eaLnBrk="1" latinLnBrk="0" hangingPunct="1">
        <a:lnSpc>
          <a:spcPct val="100000"/>
        </a:lnSpc>
        <a:spcBef>
          <a:spcPts val="500"/>
        </a:spcBef>
        <a:spcAft>
          <a:spcPts val="500"/>
        </a:spcAft>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SzPct val="125000"/>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SzPct val="125000"/>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SzPct val="125000"/>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242405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Lst>
  <p:txStyles>
    <p:titleStyle>
      <a:lvl1pPr algn="l" defTabSz="914400" rtl="0" eaLnBrk="1" latinLnBrk="0" hangingPunct="1">
        <a:lnSpc>
          <a:spcPct val="90000"/>
        </a:lnSpc>
        <a:spcBef>
          <a:spcPct val="0"/>
        </a:spcBef>
        <a:buNone/>
        <a:defRPr sz="4800" b="1" kern="1200">
          <a:solidFill>
            <a:schemeClr val="accent1"/>
          </a:solidFill>
          <a:latin typeface="Roboto" panose="02000000000000000000" pitchFamily="2" charset="0"/>
          <a:ea typeface="Roboto" panose="02000000000000000000" pitchFamily="2" charset="0"/>
          <a:cs typeface="+mj-cs"/>
        </a:defRPr>
      </a:lvl1pPr>
    </p:titleStyle>
    <p:bodyStyle>
      <a:lvl1pPr marL="450850" indent="-441325" algn="l" defTabSz="914400" rtl="0" eaLnBrk="1" latinLnBrk="0" hangingPunct="1">
        <a:lnSpc>
          <a:spcPct val="110000"/>
        </a:lnSpc>
        <a:spcBef>
          <a:spcPts val="1000"/>
        </a:spcBef>
        <a:spcAft>
          <a:spcPts val="500"/>
        </a:spcAft>
        <a:buClr>
          <a:schemeClr val="accent1"/>
        </a:buClr>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2788" indent="-263525" algn="l" defTabSz="914400" rtl="0" eaLnBrk="1" latinLnBrk="0" hangingPunct="1">
        <a:lnSpc>
          <a:spcPct val="100000"/>
        </a:lnSpc>
        <a:spcBef>
          <a:spcPts val="500"/>
        </a:spcBef>
        <a:spcAft>
          <a:spcPts val="500"/>
        </a:spcAft>
        <a:buClr>
          <a:schemeClr val="accent1"/>
        </a:buClr>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A white background with a blue circle&#10;&#10;AI-generated content may be incorrect.">
            <a:extLst>
              <a:ext uri="{FF2B5EF4-FFF2-40B4-BE49-F238E27FC236}">
                <a16:creationId xmlns:a16="http://schemas.microsoft.com/office/drawing/2014/main" id="{A6F9F278-765F-6223-FE34-D1BEF28EB24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8C86A4D-404C-CA40-4D22-05A848B475DC}"/>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7A995FC-6023-4EBA-8B5D-550E684E315B}"/>
              </a:ext>
            </a:extLst>
          </p:cNvPr>
          <p:cNvSpPr>
            <a:spLocks noGrp="1"/>
          </p:cNvSpPr>
          <p:nvPr>
            <p:ph type="body" idx="1"/>
          </p:nvPr>
        </p:nvSpPr>
        <p:spPr>
          <a:xfrm>
            <a:off x="815384"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1382227"/>
      </p:ext>
    </p:extLst>
  </p:cSld>
  <p:clrMap bg1="lt1" tx1="dk1" bg2="lt2" tx2="dk2" accent1="accent1" accent2="accent2" accent3="accent3" accent4="accent4" accent5="accent5" accent6="accent6" hlink="hlink" folHlink="folHlink"/>
  <p:sldLayoutIdLst>
    <p:sldLayoutId id="2147483741" r:id="rId1"/>
    <p:sldLayoutId id="2147483817" r:id="rId2"/>
    <p:sldLayoutId id="2147483800" r:id="rId3"/>
    <p:sldLayoutId id="2147483802" r:id="rId4"/>
    <p:sldLayoutId id="2147483803" r:id="rId5"/>
    <p:sldLayoutId id="2147483808" r:id="rId6"/>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C86A4D-404C-CA40-4D22-05A848B475DC}"/>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D7A995FC-6023-4EBA-8B5D-550E684E315B}"/>
              </a:ext>
            </a:extLst>
          </p:cNvPr>
          <p:cNvSpPr>
            <a:spLocks noGrp="1"/>
          </p:cNvSpPr>
          <p:nvPr>
            <p:ph type="body" idx="1"/>
          </p:nvPr>
        </p:nvSpPr>
        <p:spPr>
          <a:xfrm>
            <a:off x="815384"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300470"/>
      </p:ext>
    </p:extLst>
  </p:cSld>
  <p:clrMap bg1="lt1" tx1="dk1" bg2="lt2" tx2="dk2" accent1="accent1" accent2="accent2" accent3="accent3" accent4="accent4" accent5="accent5" accent6="accent6" hlink="hlink" folHlink="folHlink"/>
  <p:sldLayoutIdLst>
    <p:sldLayoutId id="2147483775" r:id="rId1"/>
    <p:sldLayoutId id="2147483819" r:id="rId2"/>
    <p:sldLayoutId id="2147483818" r:id="rId3"/>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FBD11-19F5-C9F6-629C-74D0294BE31B}"/>
              </a:ext>
            </a:extLst>
          </p:cNvPr>
          <p:cNvSpPr>
            <a:spLocks noGrp="1"/>
          </p:cNvSpPr>
          <p:nvPr>
            <p:ph type="title"/>
          </p:nvPr>
        </p:nvSpPr>
        <p:spPr>
          <a:xfrm>
            <a:off x="838200" y="365125"/>
            <a:ext cx="8198143"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5D12FC6D-4AD9-432C-79A7-63AF778FE500}"/>
              </a:ext>
            </a:extLst>
          </p:cNvPr>
          <p:cNvSpPr>
            <a:spLocks noGrp="1"/>
          </p:cNvSpPr>
          <p:nvPr>
            <p:ph type="body" idx="1"/>
          </p:nvPr>
        </p:nvSpPr>
        <p:spPr>
          <a:xfrm>
            <a:off x="838200" y="2124000"/>
            <a:ext cx="819814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0059498"/>
      </p:ext>
    </p:extLst>
  </p:cSld>
  <p:clrMap bg1="lt1" tx1="dk1" bg2="lt2" tx2="dk2" accent1="accent1" accent2="accent2" accent3="accent3" accent4="accent4" accent5="accent5" accent6="accent6" hlink="hlink" folHlink="folHlink"/>
  <p:sldLayoutIdLst>
    <p:sldLayoutId id="2147483698" r:id="rId1"/>
    <p:sldLayoutId id="2147483743" r:id="rId2"/>
  </p:sldLayoutIdLst>
  <p:txStyles>
    <p:titleStyle>
      <a:lvl1pPr algn="l" defTabSz="914400" rtl="0" eaLnBrk="1" latinLnBrk="0" hangingPunct="1">
        <a:lnSpc>
          <a:spcPct val="90000"/>
        </a:lnSpc>
        <a:spcBef>
          <a:spcPct val="0"/>
        </a:spcBef>
        <a:buNone/>
        <a:defRPr sz="4800" b="1" kern="1200">
          <a:solidFill>
            <a:schemeClr val="tx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1200" indent="-260350" algn="l" defTabSz="914400" rtl="0" eaLnBrk="1" latinLnBrk="0" hangingPunct="1">
        <a:lnSpc>
          <a:spcPct val="100000"/>
        </a:lnSpc>
        <a:spcBef>
          <a:spcPts val="600"/>
        </a:spcBef>
        <a:spcAft>
          <a:spcPts val="1200"/>
        </a:spcAft>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SzPct val="125000"/>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8171991"/>
      </p:ext>
    </p:extLst>
  </p:cSld>
  <p:clrMap bg1="lt1" tx1="dk1" bg2="lt2" tx2="dk2" accent1="accent1" accent2="accent2" accent3="accent3" accent4="accent4" accent5="accent5" accent6="accent6" hlink="hlink" folHlink="folHlink"/>
  <p:sldLayoutIdLst>
    <p:sldLayoutId id="2147483745" r:id="rId1"/>
    <p:sldLayoutId id="2147483723" r:id="rId2"/>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845358"/>
      </p:ext>
    </p:extLst>
  </p:cSld>
  <p:clrMap bg1="lt1" tx1="dk1" bg2="lt2" tx2="dk2" accent1="accent1" accent2="accent2" accent3="accent3" accent4="accent4" accent5="accent5" accent6="accent6" hlink="hlink" folHlink="folHlink"/>
  <p:sldLayoutIdLst>
    <p:sldLayoutId id="2147483756" r:id="rId1"/>
    <p:sldLayoutId id="2147483799" r:id="rId2"/>
  </p:sldLayoutIdLst>
  <p:txStyles>
    <p:titleStyle>
      <a:lvl1pPr algn="l" defTabSz="914400" rtl="0" eaLnBrk="1" latinLnBrk="0" hangingPunct="1">
        <a:lnSpc>
          <a:spcPct val="90000"/>
        </a:lnSpc>
        <a:spcBef>
          <a:spcPct val="0"/>
        </a:spcBef>
        <a:buNone/>
        <a:defRPr sz="4800" b="1" kern="1200">
          <a:solidFill>
            <a:schemeClr val="accent1"/>
          </a:solidFill>
          <a:latin typeface="Roboto Black" panose="02000000000000000000" pitchFamily="2" charset="0"/>
          <a:ea typeface="Roboto Black" panose="02000000000000000000" pitchFamily="2" charset="0"/>
          <a:cs typeface="+mj-cs"/>
        </a:defRPr>
      </a:lvl1pPr>
    </p:titleStyle>
    <p:bodyStyle>
      <a:lvl1pPr marL="450850" indent="-441325" algn="l" defTabSz="914400" rtl="0" eaLnBrk="1" latinLnBrk="0" hangingPunct="1">
        <a:lnSpc>
          <a:spcPct val="100000"/>
        </a:lnSpc>
        <a:spcBef>
          <a:spcPts val="600"/>
        </a:spcBef>
        <a:spcAft>
          <a:spcPts val="1200"/>
        </a:spcAft>
        <a:buClr>
          <a:schemeClr val="accent1"/>
        </a:buClr>
        <a:buSzPct val="115000"/>
        <a:buFont typeface="System Font Regular"/>
        <a:buChar char="➔"/>
        <a:tabLst/>
        <a:defRPr sz="2400" kern="1200">
          <a:solidFill>
            <a:schemeClr val="tx1"/>
          </a:solidFill>
          <a:latin typeface="Roboto Medium" panose="02000000000000000000" pitchFamily="2" charset="0"/>
          <a:ea typeface="Roboto Medium" panose="02000000000000000000" pitchFamily="2" charset="0"/>
          <a:cs typeface="+mn-cs"/>
        </a:defRPr>
      </a:lvl1pPr>
      <a:lvl2pPr marL="712788" indent="-263525" algn="l" defTabSz="914400" rtl="0" eaLnBrk="1" latinLnBrk="0" hangingPunct="1">
        <a:lnSpc>
          <a:spcPct val="100000"/>
        </a:lnSpc>
        <a:spcBef>
          <a:spcPts val="600"/>
        </a:spcBef>
        <a:spcAft>
          <a:spcPts val="1200"/>
        </a:spcAft>
        <a:buClr>
          <a:schemeClr val="accent1"/>
        </a:buClr>
        <a:buSzPct val="135000"/>
        <a:buFont typeface="Arial" panose="020B0604020202020204" pitchFamily="34" charset="0"/>
        <a:buChar char="•"/>
        <a:tabLst/>
        <a:defRPr sz="2000" kern="1200">
          <a:solidFill>
            <a:schemeClr val="tx1"/>
          </a:solidFill>
          <a:latin typeface="Roboto Medium" panose="02000000000000000000" pitchFamily="2" charset="0"/>
          <a:ea typeface="Roboto Medium" panose="02000000000000000000" pitchFamily="2" charset="0"/>
          <a:cs typeface="+mn-cs"/>
        </a:defRPr>
      </a:lvl2pPr>
      <a:lvl3pPr marL="1143000" indent="-228600" algn="l" defTabSz="914400" rtl="0" eaLnBrk="1" latinLnBrk="0" hangingPunct="1">
        <a:lnSpc>
          <a:spcPct val="100000"/>
        </a:lnSpc>
        <a:spcBef>
          <a:spcPts val="600"/>
        </a:spcBef>
        <a:spcAft>
          <a:spcPts val="1200"/>
        </a:spcAft>
        <a:buFont typeface="Arial" panose="020B0604020202020204" pitchFamily="34" charset="0"/>
        <a:buChar char="•"/>
        <a:defRPr sz="1800" kern="1200">
          <a:solidFill>
            <a:schemeClr val="tx1"/>
          </a:solidFill>
          <a:latin typeface="Roboto Medium" panose="02000000000000000000" pitchFamily="2" charset="0"/>
          <a:ea typeface="Roboto Medium" panose="02000000000000000000" pitchFamily="2" charset="0"/>
          <a:cs typeface="+mn-cs"/>
        </a:defRPr>
      </a:lvl3pPr>
      <a:lvl4pPr marL="16002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4pPr>
      <a:lvl5pPr marL="2057400" indent="-228600" algn="l" defTabSz="914400" rtl="0" eaLnBrk="1" latinLnBrk="0" hangingPunct="1">
        <a:lnSpc>
          <a:spcPct val="100000"/>
        </a:lnSpc>
        <a:spcBef>
          <a:spcPts val="600"/>
        </a:spcBef>
        <a:spcAft>
          <a:spcPts val="1200"/>
        </a:spcAft>
        <a:buFont typeface="Arial" panose="020B0604020202020204" pitchFamily="34" charset="0"/>
        <a:buChar char="•"/>
        <a:defRPr sz="1600" kern="1200">
          <a:solidFill>
            <a:schemeClr val="tx1"/>
          </a:solidFill>
          <a:latin typeface="Roboto Medium" panose="02000000000000000000" pitchFamily="2" charset="0"/>
          <a:ea typeface="Roboto Medium"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A874B-7B30-FDA9-8516-7F17A07291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3C3957-AC4F-545C-2935-A60A9D460E1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 Click to edit Master text styles</a:t>
            </a:r>
          </a:p>
          <a:p>
            <a:pPr lvl="1"/>
            <a:r>
              <a:rPr lang="en-US"/>
              <a:t>Second level</a:t>
            </a:r>
          </a:p>
        </p:txBody>
      </p:sp>
      <p:sp>
        <p:nvSpPr>
          <p:cNvPr id="4" name="Date Placeholder 3">
            <a:extLst>
              <a:ext uri="{FF2B5EF4-FFF2-40B4-BE49-F238E27FC236}">
                <a16:creationId xmlns:a16="http://schemas.microsoft.com/office/drawing/2014/main" id="{DAA1AEEA-3BD4-D510-C4F2-FCAC77EB5F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7AF3CA7F-9E62-4F9C-9AF8-210B161183E2}" type="datetimeFigureOut">
              <a:rPr lang="en-CA" smtClean="0"/>
              <a:pPr/>
              <a:t>2026-06-11</a:t>
            </a:fld>
            <a:endParaRPr lang="en-CA" dirty="0"/>
          </a:p>
        </p:txBody>
      </p:sp>
      <p:sp>
        <p:nvSpPr>
          <p:cNvPr id="5" name="Footer Placeholder 4">
            <a:extLst>
              <a:ext uri="{FF2B5EF4-FFF2-40B4-BE49-F238E27FC236}">
                <a16:creationId xmlns:a16="http://schemas.microsoft.com/office/drawing/2014/main" id="{3141DC90-69D3-C8BA-9030-D864B97B0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en-CA" dirty="0"/>
          </a:p>
        </p:txBody>
      </p:sp>
      <p:sp>
        <p:nvSpPr>
          <p:cNvPr id="6" name="Slide Number Placeholder 5">
            <a:extLst>
              <a:ext uri="{FF2B5EF4-FFF2-40B4-BE49-F238E27FC236}">
                <a16:creationId xmlns:a16="http://schemas.microsoft.com/office/drawing/2014/main" id="{444F5AFB-5D71-11E4-5CD8-81B0B68BD5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8F1B6C3E-1346-4248-A4C7-EC63BD678B96}" type="slidenum">
              <a:rPr lang="en-CA" smtClean="0"/>
              <a:pPr/>
              <a:t>‹#›</a:t>
            </a:fld>
            <a:endParaRPr lang="en-CA" dirty="0"/>
          </a:p>
        </p:txBody>
      </p:sp>
    </p:spTree>
    <p:extLst>
      <p:ext uri="{BB962C8B-B14F-4D97-AF65-F5344CB8AC3E}">
        <p14:creationId xmlns:p14="http://schemas.microsoft.com/office/powerpoint/2010/main" val="70491248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rgbClr val="3A3A3A"/>
          </a:solidFill>
          <a:latin typeface="Roboto Black" panose="02000000000000000000" pitchFamily="2" charset="0"/>
          <a:ea typeface="Roboto Black" panose="02000000000000000000" pitchFamily="2" charset="0"/>
          <a:cs typeface="Roboto Black" panose="02000000000000000000" pitchFamily="2" charset="0"/>
        </a:defRPr>
      </a:lvl1pPr>
    </p:titleStyle>
    <p:bodyStyle>
      <a:lvl1pPr marL="228600" indent="-228600" algn="l" defTabSz="914400" rtl="0" eaLnBrk="1" latinLnBrk="0" hangingPunct="1">
        <a:lnSpc>
          <a:spcPct val="100000"/>
        </a:lnSpc>
        <a:spcBef>
          <a:spcPts val="600"/>
        </a:spcBef>
        <a:spcAft>
          <a:spcPts val="600"/>
        </a:spcAft>
        <a:buFontTx/>
        <a:buBlip>
          <a:blip r:embed="rId13"/>
        </a:buBlip>
        <a:defRPr sz="2800" kern="1200" baseline="0">
          <a:solidFill>
            <a:srgbClr val="3A3A3A"/>
          </a:solidFill>
          <a:latin typeface="Roboto" panose="02000000000000000000" pitchFamily="2" charset="0"/>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600" kern="1200" baseline="0">
          <a:solidFill>
            <a:srgbClr val="3A3A3A"/>
          </a:solidFill>
          <a:latin typeface="Roboto" panose="02000000000000000000" pitchFamily="2" charset="0"/>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baseline="0">
          <a:solidFill>
            <a:schemeClr val="tx1"/>
          </a:solidFill>
          <a:latin typeface="Roboto" panose="02000000000000000000" pitchFamily="2" charset="0"/>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baseline="0">
          <a:solidFill>
            <a:schemeClr val="tx1"/>
          </a:solidFill>
          <a:latin typeface="Roboto" panose="02000000000000000000" pitchFamily="2" charset="0"/>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baseline="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5105118"/>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Lst>
  <p:txStyles>
    <p:titleStyle>
      <a:lvl1pPr algn="l" defTabSz="914400" rtl="0" eaLnBrk="1" latinLnBrk="0" hangingPunct="1">
        <a:lnSpc>
          <a:spcPct val="90000"/>
        </a:lnSpc>
        <a:spcBef>
          <a:spcPct val="0"/>
        </a:spcBef>
        <a:buNone/>
        <a:defRPr sz="4800" b="1" kern="1200">
          <a:solidFill>
            <a:schemeClr val="accent1"/>
          </a:solidFill>
          <a:latin typeface="Roboto" panose="02000000000000000000" pitchFamily="2" charset="0"/>
          <a:ea typeface="Roboto" panose="02000000000000000000" pitchFamily="2" charset="0"/>
          <a:cs typeface="+mj-cs"/>
        </a:defRPr>
      </a:lvl1pPr>
    </p:titleStyle>
    <p:bodyStyle>
      <a:lvl1pPr marL="450850" indent="-441325" algn="l" defTabSz="914400" rtl="0" eaLnBrk="1" latinLnBrk="0" hangingPunct="1">
        <a:lnSpc>
          <a:spcPct val="110000"/>
        </a:lnSpc>
        <a:spcBef>
          <a:spcPts val="1000"/>
        </a:spcBef>
        <a:spcAft>
          <a:spcPts val="500"/>
        </a:spcAft>
        <a:buClr>
          <a:schemeClr val="accent1"/>
        </a:buClr>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2788" indent="-263525" algn="l" defTabSz="914400" rtl="0" eaLnBrk="1" latinLnBrk="0" hangingPunct="1">
        <a:lnSpc>
          <a:spcPct val="100000"/>
        </a:lnSpc>
        <a:spcBef>
          <a:spcPts val="500"/>
        </a:spcBef>
        <a:spcAft>
          <a:spcPts val="500"/>
        </a:spcAft>
        <a:buClr>
          <a:schemeClr val="accent1"/>
        </a:buClr>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A7C73-CE6A-4F2D-4E94-3704C4860A36}"/>
              </a:ext>
            </a:extLst>
          </p:cNvPr>
          <p:cNvSpPr>
            <a:spLocks noGrp="1"/>
          </p:cNvSpPr>
          <p:nvPr>
            <p:ph type="title"/>
          </p:nvPr>
        </p:nvSpPr>
        <p:spPr>
          <a:xfrm>
            <a:off x="838200" y="365125"/>
            <a:ext cx="8138136" cy="1623707"/>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92D081C2-C203-DF83-5772-E8B3029279C7}"/>
              </a:ext>
            </a:extLst>
          </p:cNvPr>
          <p:cNvSpPr>
            <a:spLocks noGrp="1"/>
          </p:cNvSpPr>
          <p:nvPr>
            <p:ph type="body" idx="1"/>
          </p:nvPr>
        </p:nvSpPr>
        <p:spPr>
          <a:xfrm>
            <a:off x="838200" y="2124000"/>
            <a:ext cx="81381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810791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Lst>
  <p:txStyles>
    <p:titleStyle>
      <a:lvl1pPr algn="l" defTabSz="914400" rtl="0" eaLnBrk="1" latinLnBrk="0" hangingPunct="1">
        <a:lnSpc>
          <a:spcPct val="90000"/>
        </a:lnSpc>
        <a:spcBef>
          <a:spcPct val="0"/>
        </a:spcBef>
        <a:buNone/>
        <a:defRPr sz="4800" b="1" kern="1200">
          <a:solidFill>
            <a:schemeClr val="accent1"/>
          </a:solidFill>
          <a:latin typeface="Roboto" panose="02000000000000000000" pitchFamily="2" charset="0"/>
          <a:ea typeface="Roboto" panose="02000000000000000000" pitchFamily="2" charset="0"/>
          <a:cs typeface="+mj-cs"/>
        </a:defRPr>
      </a:lvl1pPr>
    </p:titleStyle>
    <p:bodyStyle>
      <a:lvl1pPr marL="450850" indent="-441325" algn="l" defTabSz="914400" rtl="0" eaLnBrk="1" latinLnBrk="0" hangingPunct="1">
        <a:lnSpc>
          <a:spcPct val="110000"/>
        </a:lnSpc>
        <a:spcBef>
          <a:spcPts val="1000"/>
        </a:spcBef>
        <a:spcAft>
          <a:spcPts val="500"/>
        </a:spcAft>
        <a:buClr>
          <a:schemeClr val="accent1"/>
        </a:buClr>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2788" indent="-263525" algn="l" defTabSz="914400" rtl="0" eaLnBrk="1" latinLnBrk="0" hangingPunct="1">
        <a:lnSpc>
          <a:spcPct val="100000"/>
        </a:lnSpc>
        <a:spcBef>
          <a:spcPts val="500"/>
        </a:spcBef>
        <a:spcAft>
          <a:spcPts val="500"/>
        </a:spcAft>
        <a:buClr>
          <a:schemeClr val="accent1"/>
        </a:buClr>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iplfederation.org/plain-language/"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hyperlink" Target="https://accessible.canada.ca/creating-accessibility-standards/can-asc-312025-plain-language/2-standard-council-canada-statement" TargetMode="Externa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ngroup.com/articles/why-you-only-need-to-test-with-5-users/" TargetMode="External"/><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www.sfu.ca/continuing-studies/courses/plnl/plain-language-in-health-literacy.html" TargetMode="External"/><Relationship Id="rId7" Type="http://schemas.openxmlformats.org/officeDocument/2006/relationships/hyperlink" Target="https://www.cherylstephens.com/plain-language-in-plain-english-library.html" TargetMode="External"/><Relationship Id="rId2" Type="http://schemas.openxmlformats.org/officeDocument/2006/relationships/hyperlink" Target="https://accessible.canada.ca/creating-accessibility-standards/can-asc-312025-plain-language" TargetMode="External"/><Relationship Id="rId1" Type="http://schemas.openxmlformats.org/officeDocument/2006/relationships/slideLayout" Target="../slideLayouts/slideLayout16.xml"/><Relationship Id="rId6" Type="http://schemas.openxmlformats.org/officeDocument/2006/relationships/hyperlink" Target="https://www.noslangues-ourlanguages.gc.ca/en/blogue-blog/readability-formulas-eng" TargetMode="External"/><Relationship Id="rId5" Type="http://schemas.openxmlformats.org/officeDocument/2006/relationships/hyperlink" Target="https://youtu.be/NVd6zb4Z6Rk?si=lLtiX7CyZF1SlmF_" TargetMode="External"/><Relationship Id="rId4" Type="http://schemas.openxmlformats.org/officeDocument/2006/relationships/hyperlink" Target="https://webaim.org/resources/contrastcheck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hyperlink" Target="mailto:Info@UntappedAccessibility.ca"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untappedaccessibility.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ccessible.canada.ca/creating-accessibility-standards/can-asc-312025-plain-language"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B545-C119-C504-FDD4-6550B26616B8}"/>
              </a:ext>
            </a:extLst>
          </p:cNvPr>
          <p:cNvSpPr>
            <a:spLocks noGrp="1"/>
          </p:cNvSpPr>
          <p:nvPr>
            <p:ph type="ctrTitle"/>
          </p:nvPr>
        </p:nvSpPr>
        <p:spPr>
          <a:xfrm>
            <a:off x="650737" y="2105175"/>
            <a:ext cx="10658394" cy="2721351"/>
          </a:xfrm>
          <a:solidFill>
            <a:srgbClr val="5832E4"/>
          </a:solidFill>
        </p:spPr>
        <p:txBody>
          <a:bodyPr anchor="ctr">
            <a:normAutofit/>
          </a:bodyPr>
          <a:lstStyle/>
          <a:p>
            <a:r>
              <a:rPr lang="en-US" dirty="0">
                <a:latin typeface="Roboto Black"/>
                <a:ea typeface="Roboto Black"/>
              </a:rPr>
              <a:t>Plain Language for Employers </a:t>
            </a:r>
            <a:endParaRPr lang="en-US" dirty="0"/>
          </a:p>
        </p:txBody>
      </p:sp>
      <p:sp>
        <p:nvSpPr>
          <p:cNvPr id="3" name="Subtitle 2">
            <a:extLst>
              <a:ext uri="{FF2B5EF4-FFF2-40B4-BE49-F238E27FC236}">
                <a16:creationId xmlns:a16="http://schemas.microsoft.com/office/drawing/2014/main" id="{3F962F60-F415-F483-1A49-357A379CF09F}"/>
              </a:ext>
            </a:extLst>
          </p:cNvPr>
          <p:cNvSpPr>
            <a:spLocks noGrp="1"/>
          </p:cNvSpPr>
          <p:nvPr>
            <p:ph type="subTitle" idx="1"/>
          </p:nvPr>
        </p:nvSpPr>
        <p:spPr>
          <a:xfrm>
            <a:off x="650737" y="4711262"/>
            <a:ext cx="6946476" cy="629666"/>
          </a:xfrm>
        </p:spPr>
        <p:txBody>
          <a:bodyPr vert="horz" lIns="91440" tIns="45720" rIns="91440" bIns="45720" rtlCol="0" anchor="t">
            <a:normAutofit/>
          </a:bodyPr>
          <a:lstStyle/>
          <a:p>
            <a:pPr>
              <a:spcAft>
                <a:spcPts val="2392"/>
              </a:spcAft>
            </a:pPr>
            <a:r>
              <a:rPr lang="en-CA" sz="2800" spc="10" dirty="0">
                <a:latin typeface="Roboto Medium"/>
                <a:ea typeface="Roboto Medium"/>
              </a:rPr>
              <a:t>June 18th, 2026</a:t>
            </a:r>
            <a:endParaRPr lang="en-US" dirty="0"/>
          </a:p>
        </p:txBody>
      </p:sp>
    </p:spTree>
    <p:extLst>
      <p:ext uri="{BB962C8B-B14F-4D97-AF65-F5344CB8AC3E}">
        <p14:creationId xmlns:p14="http://schemas.microsoft.com/office/powerpoint/2010/main" val="187806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B92E-A8E4-806E-E7E5-AE5348293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80AEE-FFB3-063C-5E86-ADF57CFF4EEA}"/>
              </a:ext>
            </a:extLst>
          </p:cNvPr>
          <p:cNvSpPr>
            <a:spLocks noGrp="1"/>
          </p:cNvSpPr>
          <p:nvPr>
            <p:ph type="title"/>
          </p:nvPr>
        </p:nvSpPr>
        <p:spPr>
          <a:xfrm>
            <a:off x="589157" y="1148734"/>
            <a:ext cx="3358376" cy="692423"/>
          </a:xfrm>
        </p:spPr>
        <p:txBody>
          <a:bodyPr/>
          <a:lstStyle/>
          <a:p>
            <a:pPr algn="ctr"/>
            <a:r>
              <a:rPr lang="en-CA" noProof="0" dirty="0"/>
              <a:t>Question 1</a:t>
            </a:r>
          </a:p>
        </p:txBody>
      </p:sp>
      <p:sp>
        <p:nvSpPr>
          <p:cNvPr id="4" name="Rectangle 3">
            <a:extLst>
              <a:ext uri="{FF2B5EF4-FFF2-40B4-BE49-F238E27FC236}">
                <a16:creationId xmlns:a16="http://schemas.microsoft.com/office/drawing/2014/main" id="{CBDD0B09-7C27-19EC-A577-D31AF00D4AA1}"/>
              </a:ext>
            </a:extLst>
          </p:cNvPr>
          <p:cNvSpPr/>
          <p:nvPr/>
        </p:nvSpPr>
        <p:spPr>
          <a:xfrm>
            <a:off x="729929" y="1982166"/>
            <a:ext cx="3076832" cy="41771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dirty="0">
                <a:ln>
                  <a:noFill/>
                </a:ln>
                <a:solidFill>
                  <a:srgbClr val="5832E3"/>
                </a:solidFill>
                <a:effectLst/>
                <a:uLnTx/>
                <a:uFillTx/>
                <a:latin typeface="Aptos" panose="02110004020202020204"/>
                <a:ea typeface="+mn-ea"/>
                <a:cs typeface="+mn-cs"/>
              </a:rPr>
              <a:t>Reflection</a:t>
            </a:r>
          </a:p>
        </p:txBody>
      </p:sp>
      <p:sp>
        <p:nvSpPr>
          <p:cNvPr id="3" name="Content Placeholder 2">
            <a:extLst>
              <a:ext uri="{FF2B5EF4-FFF2-40B4-BE49-F238E27FC236}">
                <a16:creationId xmlns:a16="http://schemas.microsoft.com/office/drawing/2014/main" id="{DDF08603-1A18-B393-3D32-5C642BC487B8}"/>
              </a:ext>
            </a:extLst>
          </p:cNvPr>
          <p:cNvSpPr>
            <a:spLocks noGrp="1"/>
          </p:cNvSpPr>
          <p:nvPr>
            <p:ph idx="1"/>
          </p:nvPr>
        </p:nvSpPr>
        <p:spPr>
          <a:xfrm>
            <a:off x="5262032" y="967315"/>
            <a:ext cx="5964874" cy="4923370"/>
          </a:xfrm>
        </p:spPr>
        <p:txBody>
          <a:bodyPr vert="horz" lIns="91440" tIns="45720" rIns="91440" bIns="45720" rtlCol="0" anchor="t">
            <a:noAutofit/>
          </a:bodyPr>
          <a:lstStyle/>
          <a:p>
            <a:pPr marL="9525" indent="0">
              <a:buNone/>
            </a:pPr>
            <a:r>
              <a:rPr lang="en-CA" sz="2600" b="1" noProof="0" dirty="0">
                <a:latin typeface="Roboto"/>
                <a:ea typeface="Roboto"/>
              </a:rPr>
              <a:t>What does plain language mean to you?</a:t>
            </a:r>
            <a:endParaRPr lang="en-CA" noProof="0" dirty="0"/>
          </a:p>
          <a:p>
            <a:r>
              <a:rPr lang="en-CA" noProof="0" dirty="0">
                <a:latin typeface="Roboto"/>
                <a:ea typeface="Roboto"/>
                <a:cs typeface="Roboto"/>
              </a:rPr>
              <a:t>Take some time to reflect if you need it</a:t>
            </a:r>
          </a:p>
          <a:p>
            <a:pPr>
              <a:buSzPct val="114999"/>
            </a:pPr>
            <a:r>
              <a:rPr lang="en-CA" noProof="0" dirty="0">
                <a:latin typeface="Roboto"/>
                <a:ea typeface="Roboto"/>
                <a:cs typeface="Roboto"/>
              </a:rPr>
              <a:t>Feel free to unmute yourself or add your thoughts to the chat</a:t>
            </a:r>
            <a:endParaRPr lang="en-CA" noProof="0" dirty="0">
              <a:cs typeface="Roboto Medium" panose="02000000000000000000" pitchFamily="2" charset="0"/>
            </a:endParaRPr>
          </a:p>
          <a:p>
            <a:pPr marL="9525" indent="0">
              <a:buNone/>
            </a:pPr>
            <a:r>
              <a:rPr lang="en-CA" b="1" noProof="0" dirty="0">
                <a:latin typeface="Roboto"/>
                <a:ea typeface="Roboto"/>
                <a:cs typeface="Roboto"/>
              </a:rPr>
              <a:t>~1-2 minutes</a:t>
            </a:r>
            <a:endParaRPr lang="en-CA" noProof="0" dirty="0"/>
          </a:p>
        </p:txBody>
      </p:sp>
    </p:spTree>
    <p:extLst>
      <p:ext uri="{BB962C8B-B14F-4D97-AF65-F5344CB8AC3E}">
        <p14:creationId xmlns:p14="http://schemas.microsoft.com/office/powerpoint/2010/main" val="304030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52E2A-E20E-EBF5-14FB-544966FE858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3284B67-167B-7BA8-88BE-0988BA6A7979}"/>
              </a:ext>
            </a:extLst>
          </p:cNvPr>
          <p:cNvSpPr>
            <a:spLocks noGrp="1"/>
          </p:cNvSpPr>
          <p:nvPr>
            <p:ph type="title"/>
          </p:nvPr>
        </p:nvSpPr>
        <p:spPr>
          <a:xfrm>
            <a:off x="838200" y="642108"/>
            <a:ext cx="8198143" cy="1013136"/>
          </a:xfrm>
        </p:spPr>
        <p:txBody>
          <a:bodyPr/>
          <a:lstStyle/>
          <a:p>
            <a:r>
              <a:rPr lang="en-US" sz="5000" dirty="0"/>
              <a:t>Definition</a:t>
            </a:r>
            <a:r>
              <a:rPr lang="en-US" dirty="0"/>
              <a:t> </a:t>
            </a:r>
          </a:p>
        </p:txBody>
      </p:sp>
      <p:sp>
        <p:nvSpPr>
          <p:cNvPr id="3" name="Content Placeholder 2">
            <a:extLst>
              <a:ext uri="{FF2B5EF4-FFF2-40B4-BE49-F238E27FC236}">
                <a16:creationId xmlns:a16="http://schemas.microsoft.com/office/drawing/2014/main" id="{942B65F4-25E0-20A6-B8F2-A99F8087A91F}"/>
              </a:ext>
            </a:extLst>
          </p:cNvPr>
          <p:cNvSpPr>
            <a:spLocks noGrp="1"/>
          </p:cNvSpPr>
          <p:nvPr>
            <p:ph idx="1"/>
          </p:nvPr>
        </p:nvSpPr>
        <p:spPr>
          <a:xfrm>
            <a:off x="838200" y="1800802"/>
            <a:ext cx="9590904" cy="3821522"/>
          </a:xfrm>
        </p:spPr>
        <p:txBody>
          <a:bodyPr>
            <a:noAutofit/>
          </a:bodyPr>
          <a:lstStyle/>
          <a:p>
            <a:pPr>
              <a:lnSpc>
                <a:spcPct val="100000"/>
              </a:lnSpc>
              <a:spcBef>
                <a:spcPts val="600"/>
              </a:spcBef>
              <a:spcAft>
                <a:spcPts val="1200"/>
              </a:spcAft>
            </a:pPr>
            <a:r>
              <a:rPr lang="en-US" sz="2600" dirty="0">
                <a:highlight>
                  <a:srgbClr val="FFFFFF"/>
                </a:highlight>
              </a:rPr>
              <a:t>A communication is in </a:t>
            </a:r>
            <a:r>
              <a:rPr lang="en-US" sz="2600" b="1" dirty="0">
                <a:highlight>
                  <a:srgbClr val="FFFFFF"/>
                </a:highlight>
              </a:rPr>
              <a:t>plain language </a:t>
            </a:r>
            <a:r>
              <a:rPr lang="en-US" sz="2600" dirty="0">
                <a:highlight>
                  <a:srgbClr val="FFFFFF"/>
                </a:highlight>
              </a:rPr>
              <a:t>if its wording, structure, and design are so clear that the </a:t>
            </a:r>
            <a:r>
              <a:rPr lang="en-US" sz="2600" b="1" dirty="0">
                <a:highlight>
                  <a:srgbClr val="FFFFFF"/>
                </a:highlight>
              </a:rPr>
              <a:t>intended audience </a:t>
            </a:r>
            <a:r>
              <a:rPr lang="en-US" sz="2600" dirty="0">
                <a:highlight>
                  <a:srgbClr val="FFFFFF"/>
                </a:highlight>
              </a:rPr>
              <a:t>can easily:</a:t>
            </a:r>
          </a:p>
          <a:p>
            <a:pPr lvl="1">
              <a:spcBef>
                <a:spcPts val="600"/>
              </a:spcBef>
              <a:spcAft>
                <a:spcPts val="1200"/>
              </a:spcAft>
            </a:pPr>
            <a:r>
              <a:rPr lang="en-US" sz="2600" dirty="0">
                <a:highlight>
                  <a:srgbClr val="FFFFFF"/>
                </a:highlight>
              </a:rPr>
              <a:t>Find what they need</a:t>
            </a:r>
          </a:p>
          <a:p>
            <a:pPr lvl="1">
              <a:spcBef>
                <a:spcPts val="600"/>
              </a:spcBef>
              <a:spcAft>
                <a:spcPts val="1200"/>
              </a:spcAft>
            </a:pPr>
            <a:r>
              <a:rPr lang="en-US" sz="2600" dirty="0">
                <a:highlight>
                  <a:srgbClr val="FFFFFF"/>
                </a:highlight>
              </a:rPr>
              <a:t>Understand what they find</a:t>
            </a:r>
          </a:p>
          <a:p>
            <a:pPr lvl="1">
              <a:spcBef>
                <a:spcPts val="600"/>
              </a:spcBef>
              <a:spcAft>
                <a:spcPts val="1200"/>
              </a:spcAft>
            </a:pPr>
            <a:r>
              <a:rPr lang="en-US" sz="2600" dirty="0">
                <a:highlight>
                  <a:srgbClr val="FFFFFF"/>
                </a:highlight>
              </a:rPr>
              <a:t>Use the information</a:t>
            </a:r>
          </a:p>
          <a:p>
            <a:pPr marL="0" lvl="1" indent="0">
              <a:spcBef>
                <a:spcPts val="600"/>
              </a:spcBef>
              <a:spcAft>
                <a:spcPts val="1200"/>
              </a:spcAft>
              <a:buNone/>
            </a:pPr>
            <a:r>
              <a:rPr lang="en-CA" sz="2600" b="1" dirty="0">
                <a:highlight>
                  <a:srgbClr val="FFFFFF"/>
                </a:highlight>
                <a:cs typeface="Roboto" panose="02000000000000000000" pitchFamily="2" charset="0"/>
              </a:rPr>
              <a:t>Source: </a:t>
            </a:r>
            <a:r>
              <a:rPr lang="en-CA" sz="2600" dirty="0">
                <a:solidFill>
                  <a:srgbClr val="5832E4"/>
                </a:solidFill>
                <a:highlight>
                  <a:srgbClr val="FFFFFF"/>
                </a:highlight>
                <a:cs typeface="Roboto" panose="02000000000000000000" pitchFamily="2" charset="0"/>
                <a:hlinkClick r:id="rId3">
                  <a:extLst>
                    <a:ext uri="{A12FA001-AC4F-418D-AE19-62706E023703}">
                      <ahyp:hlinkClr xmlns:ahyp="http://schemas.microsoft.com/office/drawing/2018/hyperlinkcolor" val="tx"/>
                    </a:ext>
                  </a:extLst>
                </a:hlinkClick>
              </a:rPr>
              <a:t>International Plain Language Federation</a:t>
            </a:r>
            <a:endParaRPr lang="en-US" sz="2600" dirty="0">
              <a:highlight>
                <a:srgbClr val="FFFFFF"/>
              </a:highlight>
            </a:endParaRPr>
          </a:p>
        </p:txBody>
      </p:sp>
    </p:spTree>
    <p:extLst>
      <p:ext uri="{BB962C8B-B14F-4D97-AF65-F5344CB8AC3E}">
        <p14:creationId xmlns:p14="http://schemas.microsoft.com/office/powerpoint/2010/main" val="124020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B85C1-B6DC-D82B-F432-874D7EC1E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5194A-7340-60C9-6298-EFEC4C078DB9}"/>
              </a:ext>
            </a:extLst>
          </p:cNvPr>
          <p:cNvSpPr>
            <a:spLocks noGrp="1"/>
          </p:cNvSpPr>
          <p:nvPr>
            <p:ph type="title" idx="4294967295"/>
          </p:nvPr>
        </p:nvSpPr>
        <p:spPr>
          <a:xfrm>
            <a:off x="924718" y="834800"/>
            <a:ext cx="10342563" cy="939800"/>
          </a:xfrm>
        </p:spPr>
        <p:txBody>
          <a:bodyPr/>
          <a:lstStyle/>
          <a:p>
            <a:r>
              <a:rPr lang="en-CA" sz="5000" noProof="0" dirty="0">
                <a:latin typeface="Roboto"/>
                <a:ea typeface="Roboto"/>
                <a:cs typeface="Roboto"/>
              </a:rPr>
              <a:t>Plain language standards </a:t>
            </a:r>
            <a:endParaRPr lang="en-CA" noProof="0" dirty="0"/>
          </a:p>
        </p:txBody>
      </p:sp>
      <p:sp>
        <p:nvSpPr>
          <p:cNvPr id="3" name="Content Placeholder 2">
            <a:extLst>
              <a:ext uri="{FF2B5EF4-FFF2-40B4-BE49-F238E27FC236}">
                <a16:creationId xmlns:a16="http://schemas.microsoft.com/office/drawing/2014/main" id="{35749674-06F0-40C1-D301-3F068828B238}"/>
              </a:ext>
            </a:extLst>
          </p:cNvPr>
          <p:cNvSpPr>
            <a:spLocks noGrp="1"/>
          </p:cNvSpPr>
          <p:nvPr>
            <p:ph type="body" sz="quarter" idx="15"/>
          </p:nvPr>
        </p:nvSpPr>
        <p:spPr>
          <a:xfrm>
            <a:off x="924718" y="1930399"/>
            <a:ext cx="9552782" cy="3327401"/>
          </a:xfrm>
          <a:solidFill>
            <a:srgbClr val="FFF5DB"/>
          </a:solidFill>
        </p:spPr>
        <p:txBody>
          <a:bodyPr vert="horz" lIns="91440" tIns="45720" rIns="91440" bIns="45720" rtlCol="0" anchor="t">
            <a:noAutofit/>
          </a:bodyPr>
          <a:lstStyle/>
          <a:p>
            <a:pPr marL="352425" indent="-342900">
              <a:buFont typeface="Arial" panose="020B0604020202020204" pitchFamily="34" charset="0"/>
              <a:buChar char="•"/>
            </a:pPr>
            <a:r>
              <a:rPr lang="en-CA" sz="2600" noProof="0" dirty="0">
                <a:solidFill>
                  <a:schemeClr val="tx1"/>
                </a:solidFill>
                <a:highlight>
                  <a:srgbClr val="FFF5DB"/>
                </a:highlight>
                <a:latin typeface="Roboto"/>
                <a:ea typeface="Roboto"/>
                <a:cs typeface="Roboto"/>
              </a:rPr>
              <a:t>International Standards Organization (ISO)</a:t>
            </a:r>
          </a:p>
          <a:p>
            <a:pPr marL="792163" lvl="1" indent="-342900">
              <a:buFont typeface="Arial" panose="020B0604020202020204" pitchFamily="34" charset="0"/>
              <a:buChar char="•"/>
            </a:pPr>
            <a:r>
              <a:rPr lang="en-CA" sz="2400" b="0" noProof="0" dirty="0">
                <a:solidFill>
                  <a:schemeClr val="tx1"/>
                </a:solidFill>
                <a:highlight>
                  <a:srgbClr val="FFF5DB"/>
                </a:highlight>
                <a:latin typeface="Roboto"/>
                <a:ea typeface="Roboto"/>
                <a:cs typeface="Roboto"/>
              </a:rPr>
              <a:t>Published June 2023</a:t>
            </a:r>
          </a:p>
          <a:p>
            <a:pPr marL="352425" indent="-342900">
              <a:buFont typeface="Arial" panose="020B0604020202020204" pitchFamily="34" charset="0"/>
              <a:buChar char="•"/>
            </a:pPr>
            <a:r>
              <a:rPr lang="en-CA" sz="2600" noProof="0" dirty="0">
                <a:solidFill>
                  <a:schemeClr val="tx1"/>
                </a:solidFill>
                <a:highlight>
                  <a:srgbClr val="FFF5DB"/>
                </a:highlight>
                <a:latin typeface="Roboto"/>
                <a:ea typeface="Roboto"/>
              </a:rPr>
              <a:t>Accessibility Standards Canada (ASC)</a:t>
            </a:r>
          </a:p>
          <a:p>
            <a:pPr marL="792163" lvl="1" indent="-342900">
              <a:buFont typeface="Arial" panose="020B0604020202020204" pitchFamily="34" charset="0"/>
              <a:buChar char="•"/>
            </a:pPr>
            <a:r>
              <a:rPr lang="en-CA" sz="2400" b="0" noProof="0" dirty="0">
                <a:solidFill>
                  <a:schemeClr val="tx1"/>
                </a:solidFill>
                <a:highlight>
                  <a:srgbClr val="FFF5DB"/>
                </a:highlight>
                <a:latin typeface="Roboto"/>
                <a:ea typeface="Roboto"/>
                <a:hlinkClick r:id="rId2"/>
              </a:rPr>
              <a:t>CAN-ASC-3.1:2025 – Plain Language</a:t>
            </a:r>
            <a:endParaRPr lang="en-CA" sz="2400" b="0" noProof="0" dirty="0">
              <a:solidFill>
                <a:schemeClr val="tx1"/>
              </a:solidFill>
              <a:highlight>
                <a:srgbClr val="FFF5DB"/>
              </a:highlight>
              <a:latin typeface="Roboto"/>
              <a:ea typeface="Roboto"/>
            </a:endParaRPr>
          </a:p>
          <a:p>
            <a:pPr marL="792163" lvl="1" indent="-342900">
              <a:buFont typeface="Arial" panose="020B0604020202020204" pitchFamily="34" charset="0"/>
              <a:buChar char="•"/>
            </a:pPr>
            <a:r>
              <a:rPr lang="en-CA" sz="2400" b="0" noProof="0" dirty="0">
                <a:solidFill>
                  <a:schemeClr val="tx1"/>
                </a:solidFill>
                <a:highlight>
                  <a:srgbClr val="FFF5DB"/>
                </a:highlight>
                <a:latin typeface="Roboto"/>
                <a:ea typeface="Roboto"/>
              </a:rPr>
              <a:t>Published October 2025</a:t>
            </a:r>
          </a:p>
          <a:p>
            <a:r>
              <a:rPr lang="en-CA" sz="2600" b="0" noProof="0" dirty="0">
                <a:solidFill>
                  <a:schemeClr val="tx1"/>
                </a:solidFill>
                <a:highlight>
                  <a:srgbClr val="FFF5DB"/>
                </a:highlight>
                <a:latin typeface="Roboto"/>
                <a:ea typeface="Roboto"/>
              </a:rPr>
              <a:t>Both use the International Plain Language Federation definition. </a:t>
            </a:r>
            <a:endParaRPr lang="en-CA" sz="2600" noProof="0" dirty="0"/>
          </a:p>
        </p:txBody>
      </p:sp>
      <p:sp>
        <p:nvSpPr>
          <p:cNvPr id="5" name="Text Placeholder 4">
            <a:extLst>
              <a:ext uri="{FF2B5EF4-FFF2-40B4-BE49-F238E27FC236}">
                <a16:creationId xmlns:a16="http://schemas.microsoft.com/office/drawing/2014/main" id="{03FACE73-E2EA-1738-056B-F5A2492B3869}"/>
              </a:ext>
              <a:ext uri="{C183D7F6-B498-43B3-948B-1728B52AA6E4}">
                <adec:decorative xmlns:adec="http://schemas.microsoft.com/office/drawing/2017/decorative" val="1"/>
              </a:ext>
            </a:extLst>
          </p:cNvPr>
          <p:cNvSpPr>
            <a:spLocks noGrp="1"/>
          </p:cNvSpPr>
          <p:nvPr>
            <p:ph type="body" sz="quarter" idx="17"/>
          </p:nvPr>
        </p:nvSpPr>
        <p:spPr/>
        <p:txBody>
          <a:bodyPr/>
          <a:lstStyle/>
          <a:p>
            <a:endParaRPr lang="en-CA" noProof="0" dirty="0"/>
          </a:p>
        </p:txBody>
      </p:sp>
      <p:sp>
        <p:nvSpPr>
          <p:cNvPr id="6" name="Rectangle 5">
            <a:extLst>
              <a:ext uri="{FF2B5EF4-FFF2-40B4-BE49-F238E27FC236}">
                <a16:creationId xmlns:a16="http://schemas.microsoft.com/office/drawing/2014/main" id="{EB1B9594-2D10-85E9-B7B7-11C662B61F4E}"/>
              </a:ext>
              <a:ext uri="{C183D7F6-B498-43B3-948B-1728B52AA6E4}">
                <adec:decorative xmlns:adec="http://schemas.microsoft.com/office/drawing/2017/decorative" val="1"/>
              </a:ext>
            </a:extLst>
          </p:cNvPr>
          <p:cNvSpPr/>
          <p:nvPr/>
        </p:nvSpPr>
        <p:spPr>
          <a:xfrm>
            <a:off x="741680" y="497240"/>
            <a:ext cx="1489748" cy="438320"/>
          </a:xfrm>
          <a:prstGeom prst="rect">
            <a:avLst/>
          </a:prstGeom>
          <a:solidFill>
            <a:srgbClr val="FFF5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780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DE30-587E-64AA-FB20-AD75BF280DB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BEF1E9C-DCE8-9357-7276-37F53E7A1637}"/>
              </a:ext>
            </a:extLst>
          </p:cNvPr>
          <p:cNvSpPr>
            <a:spLocks noGrp="1"/>
          </p:cNvSpPr>
          <p:nvPr>
            <p:ph type="ctrTitle"/>
          </p:nvPr>
        </p:nvSpPr>
        <p:spPr>
          <a:xfrm>
            <a:off x="1057275" y="1933392"/>
            <a:ext cx="10077450" cy="2387600"/>
          </a:xfrm>
        </p:spPr>
        <p:txBody>
          <a:bodyPr>
            <a:normAutofit/>
          </a:bodyPr>
          <a:lstStyle/>
          <a:p>
            <a:r>
              <a:rPr lang="en-US" dirty="0"/>
              <a:t>Understanding how people learn</a:t>
            </a:r>
          </a:p>
        </p:txBody>
      </p:sp>
    </p:spTree>
    <p:extLst>
      <p:ext uri="{BB962C8B-B14F-4D97-AF65-F5344CB8AC3E}">
        <p14:creationId xmlns:p14="http://schemas.microsoft.com/office/powerpoint/2010/main" val="305210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7E4F8-FC5A-9F7A-8D89-A7C174359C8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9B2855C-D26D-86BC-857D-DD2035D24EB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0790712" y="5165766"/>
            <a:ext cx="1401288" cy="169223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0" name="Text Placeholder 9">
            <a:extLst>
              <a:ext uri="{FF2B5EF4-FFF2-40B4-BE49-F238E27FC236}">
                <a16:creationId xmlns:a16="http://schemas.microsoft.com/office/drawing/2014/main" id="{2A7E0646-90C6-3ACA-FA81-C519CC0B1E8A}"/>
              </a:ext>
            </a:extLst>
          </p:cNvPr>
          <p:cNvSpPr>
            <a:spLocks noGrp="1"/>
          </p:cNvSpPr>
          <p:nvPr>
            <p:ph type="title" idx="4294967295"/>
          </p:nvPr>
        </p:nvSpPr>
        <p:spPr>
          <a:xfrm>
            <a:off x="815972" y="515104"/>
            <a:ext cx="10860677" cy="9226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525" marR="0" lvl="0" indent="0" algn="l" defTabSz="914400">
              <a:lnSpc>
                <a:spcPct val="110000"/>
              </a:lnSpc>
              <a:spcBef>
                <a:spcPts val="1000"/>
              </a:spcBef>
              <a:spcAft>
                <a:spcPts val="500"/>
              </a:spcAft>
              <a:buNone/>
              <a:tabLst/>
              <a:defRPr/>
            </a:pPr>
            <a:r>
              <a:rPr lang="en-US" sz="5000" dirty="0">
                <a:latin typeface="Roboto"/>
                <a:ea typeface="Roboto"/>
                <a:cs typeface="Roboto"/>
              </a:rPr>
              <a:t>Cognitive load theory</a:t>
            </a:r>
            <a:endParaRPr lang="en-US" dirty="0">
              <a:cs typeface="+mn-cs"/>
            </a:endParaRPr>
          </a:p>
        </p:txBody>
      </p:sp>
      <p:graphicFrame>
        <p:nvGraphicFramePr>
          <p:cNvPr id="3" name="Table 2">
            <a:extLst>
              <a:ext uri="{FF2B5EF4-FFF2-40B4-BE49-F238E27FC236}">
                <a16:creationId xmlns:a16="http://schemas.microsoft.com/office/drawing/2014/main" id="{03EE9CD5-6FDA-BAF1-08C5-F3D7B5024D25}"/>
              </a:ext>
            </a:extLst>
          </p:cNvPr>
          <p:cNvGraphicFramePr>
            <a:graphicFrameLocks noGrp="1"/>
          </p:cNvGraphicFramePr>
          <p:nvPr>
            <p:extLst>
              <p:ext uri="{D42A27DB-BD31-4B8C-83A1-F6EECF244321}">
                <p14:modId xmlns:p14="http://schemas.microsoft.com/office/powerpoint/2010/main" val="1713727435"/>
              </p:ext>
            </p:extLst>
          </p:nvPr>
        </p:nvGraphicFramePr>
        <p:xfrm>
          <a:off x="851331" y="1577825"/>
          <a:ext cx="10489338" cy="4149839"/>
        </p:xfrm>
        <a:graphic>
          <a:graphicData uri="http://schemas.openxmlformats.org/drawingml/2006/table">
            <a:tbl>
              <a:tblPr firstRow="1">
                <a:tableStyleId>{5C22544A-7EE6-4342-B048-85BDC9FD1C3A}</a:tableStyleId>
              </a:tblPr>
              <a:tblGrid>
                <a:gridCol w="5244669">
                  <a:extLst>
                    <a:ext uri="{9D8B030D-6E8A-4147-A177-3AD203B41FA5}">
                      <a16:colId xmlns:a16="http://schemas.microsoft.com/office/drawing/2014/main" val="2189081984"/>
                    </a:ext>
                  </a:extLst>
                </a:gridCol>
                <a:gridCol w="5244669">
                  <a:extLst>
                    <a:ext uri="{9D8B030D-6E8A-4147-A177-3AD203B41FA5}">
                      <a16:colId xmlns:a16="http://schemas.microsoft.com/office/drawing/2014/main" val="859485243"/>
                    </a:ext>
                  </a:extLst>
                </a:gridCol>
              </a:tblGrid>
              <a:tr h="678525">
                <a:tc>
                  <a:txBody>
                    <a:bodyPr/>
                    <a:lstStyle/>
                    <a:p>
                      <a:pPr lvl="0" algn="ctr">
                        <a:buNone/>
                      </a:pPr>
                      <a:r>
                        <a:rPr lang="en-US" sz="2800" spc="0" dirty="0">
                          <a:latin typeface="Roboto"/>
                          <a:ea typeface="Roboto"/>
                        </a:rPr>
                        <a:t>Cognitive load theory</a:t>
                      </a:r>
                      <a:endParaRPr lang="en-US" sz="2800" spc="0" dirty="0">
                        <a:latin typeface="Roboto" panose="02000000000000000000" pitchFamily="2" charset="0"/>
                        <a:ea typeface="Roboto" panose="02000000000000000000" pitchFamily="2" charset="0"/>
                      </a:endParaRPr>
                    </a:p>
                  </a:txBody>
                  <a:tcPr marL="270000" marR="137160" marT="137160" marB="13716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2800" spc="0" dirty="0">
                          <a:latin typeface="Roboto"/>
                          <a:ea typeface="Roboto"/>
                        </a:rPr>
                        <a:t>How plain language helps</a:t>
                      </a:r>
                      <a:endParaRPr lang="en-US" sz="2800" spc="0" dirty="0">
                        <a:latin typeface="Roboto" panose="02000000000000000000" pitchFamily="2" charset="0"/>
                        <a:ea typeface="Roboto" panose="02000000000000000000" pitchFamily="2" charset="0"/>
                      </a:endParaRPr>
                    </a:p>
                  </a:txBody>
                  <a:tcPr marL="27000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236106"/>
                  </a:ext>
                </a:extLst>
              </a:tr>
              <a:tr h="3448799">
                <a:tc>
                  <a:txBody>
                    <a:bodyPr/>
                    <a:lstStyle/>
                    <a:p>
                      <a:pPr marL="285750" marR="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Before we can learn new information, we must process it in our </a:t>
                      </a:r>
                      <a:r>
                        <a:rPr lang="en-US" sz="2400" b="1" dirty="0">
                          <a:latin typeface="Roboto"/>
                          <a:ea typeface="Roboto"/>
                        </a:rPr>
                        <a:t>working memory</a:t>
                      </a:r>
                    </a:p>
                    <a:p>
                      <a:pPr marL="285750" marR="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Working memory has </a:t>
                      </a:r>
                      <a:r>
                        <a:rPr lang="en-US" sz="2400" b="1" dirty="0">
                          <a:latin typeface="Roboto"/>
                          <a:ea typeface="Roboto"/>
                        </a:rPr>
                        <a:t>limited capacity</a:t>
                      </a:r>
                    </a:p>
                    <a:p>
                      <a:pPr marL="285750" marR="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1" dirty="0">
                          <a:latin typeface="Roboto"/>
                          <a:ea typeface="Roboto"/>
                        </a:rPr>
                        <a:t>Disability</a:t>
                      </a:r>
                      <a:r>
                        <a:rPr lang="en-US" sz="2400" b="0" dirty="0">
                          <a:latin typeface="Roboto"/>
                          <a:ea typeface="Roboto"/>
                        </a:rPr>
                        <a:t> can affect working memory </a:t>
                      </a:r>
                      <a:endParaRPr lang="en-US" b="0" dirty="0"/>
                    </a:p>
                  </a:txBody>
                  <a:tcPr marL="137160" marR="137160" marT="137160" marB="137160">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1" dirty="0">
                          <a:latin typeface="Roboto"/>
                          <a:ea typeface="Roboto"/>
                        </a:rPr>
                        <a:t>Simpler, more familiar concepts </a:t>
                      </a:r>
                      <a:r>
                        <a:rPr lang="en-US" sz="2400" b="0" dirty="0">
                          <a:latin typeface="Roboto"/>
                          <a:ea typeface="Roboto"/>
                        </a:rPr>
                        <a:t>are easier for learners to understand</a:t>
                      </a:r>
                    </a:p>
                    <a:p>
                      <a:pPr marL="285750" marR="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Plain language techniques leave</a:t>
                      </a:r>
                      <a:r>
                        <a:rPr lang="en-US" sz="2400" b="1" dirty="0">
                          <a:latin typeface="Roboto"/>
                          <a:ea typeface="Roboto"/>
                        </a:rPr>
                        <a:t> more room in the working memory </a:t>
                      </a:r>
                      <a:r>
                        <a:rPr lang="en-US" sz="2400" b="0" dirty="0">
                          <a:latin typeface="Roboto"/>
                          <a:ea typeface="Roboto"/>
                        </a:rPr>
                        <a:t>to process information </a:t>
                      </a:r>
                      <a:endParaRPr lang="en-US" sz="2400" b="0" dirty="0"/>
                    </a:p>
                  </a:txBody>
                  <a:tcPr marL="137160" marR="137160" marT="137160" marB="13716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609966"/>
                  </a:ext>
                </a:extLst>
              </a:tr>
            </a:tbl>
          </a:graphicData>
        </a:graphic>
      </p:graphicFrame>
      <p:sp>
        <p:nvSpPr>
          <p:cNvPr id="5" name="Rectangle 4">
            <a:extLst>
              <a:ext uri="{FF2B5EF4-FFF2-40B4-BE49-F238E27FC236}">
                <a16:creationId xmlns:a16="http://schemas.microsoft.com/office/drawing/2014/main" id="{748A10C9-FB10-EE90-3305-6179D2B1E27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24395" y="439387"/>
            <a:ext cx="1401288" cy="46931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619223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31853-4E14-A094-C6C6-C5DDEE4B04E3}"/>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DCCDC01F-B034-6A43-1A0C-2CCF2DB475CB}"/>
              </a:ext>
            </a:extLst>
          </p:cNvPr>
          <p:cNvSpPr>
            <a:spLocks noGrp="1"/>
          </p:cNvSpPr>
          <p:nvPr>
            <p:ph type="title" idx="4294967295"/>
          </p:nvPr>
        </p:nvSpPr>
        <p:spPr>
          <a:xfrm>
            <a:off x="815974" y="524108"/>
            <a:ext cx="8885809" cy="947853"/>
          </a:xfrm>
          <a:prstGeom prst="rect">
            <a:avLst/>
          </a:prstGeom>
          <a:solidFill>
            <a:srgbClr val="FFF5DB"/>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525" marR="0" lvl="0" indent="0" algn="l" defTabSz="914400" rtl="0" eaLnBrk="1" fontAlgn="auto" latinLnBrk="0" hangingPunct="1">
              <a:lnSpc>
                <a:spcPct val="110000"/>
              </a:lnSpc>
              <a:spcBef>
                <a:spcPts val="1000"/>
              </a:spcBef>
              <a:spcAft>
                <a:spcPts val="500"/>
              </a:spcAft>
              <a:buClr>
                <a:schemeClr val="accent1"/>
              </a:buClr>
              <a:buSzPct val="115000"/>
              <a:buFont typeface="System Font Regular"/>
              <a:buNone/>
              <a:tabLst/>
              <a:defRPr/>
            </a:pPr>
            <a:r>
              <a:rPr kumimoji="0" lang="en-US"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rPr>
              <a:t>How plain language can help</a:t>
            </a:r>
          </a:p>
        </p:txBody>
      </p:sp>
      <p:sp>
        <p:nvSpPr>
          <p:cNvPr id="9" name="TextBox 8">
            <a:extLst>
              <a:ext uri="{FF2B5EF4-FFF2-40B4-BE49-F238E27FC236}">
                <a16:creationId xmlns:a16="http://schemas.microsoft.com/office/drawing/2014/main" id="{05F31182-5123-ECA9-2968-BC20F0DE1DDF}"/>
              </a:ext>
            </a:extLst>
          </p:cNvPr>
          <p:cNvSpPr txBox="1"/>
          <p:nvPr/>
        </p:nvSpPr>
        <p:spPr>
          <a:xfrm>
            <a:off x="815974" y="1638768"/>
            <a:ext cx="9420846" cy="2227789"/>
          </a:xfrm>
          <a:prstGeom prst="rect">
            <a:avLst/>
          </a:prstGeom>
          <a:noFill/>
        </p:spPr>
        <p:txBody>
          <a:bodyPr wrap="square">
            <a:spAutoFit/>
          </a:bodyPr>
          <a:lstStyle/>
          <a:p>
            <a:pPr marL="352425" marR="0" lvl="0" indent="-342900"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Simpler, more familiar concepts are easier for learners to understand</a:t>
            </a:r>
          </a:p>
          <a:p>
            <a:pPr marL="352425" marR="0" lvl="0" indent="-342900"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Plain language techniques leave more room in the working memory to process information</a:t>
            </a:r>
            <a:br>
              <a:rPr kumimoji="0" lang="en-US" sz="20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br>
            <a:endParaRPr kumimoji="0" lang="en-US" sz="20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316596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7E95-0F85-5738-EC90-FA5475F253B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9D6FF84-BE5A-6F99-490D-365B8B16208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0790712" y="5165766"/>
            <a:ext cx="1401288" cy="169223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0" name="Text Placeholder 9">
            <a:extLst>
              <a:ext uri="{FF2B5EF4-FFF2-40B4-BE49-F238E27FC236}">
                <a16:creationId xmlns:a16="http://schemas.microsoft.com/office/drawing/2014/main" id="{FC8591C8-55CB-41CF-E046-BC8DF47346D1}"/>
              </a:ext>
            </a:extLst>
          </p:cNvPr>
          <p:cNvSpPr>
            <a:spLocks noGrp="1"/>
          </p:cNvSpPr>
          <p:nvPr>
            <p:ph type="title" idx="4294967295"/>
          </p:nvPr>
        </p:nvSpPr>
        <p:spPr>
          <a:xfrm>
            <a:off x="815972" y="515104"/>
            <a:ext cx="10860677" cy="9226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525" marR="0" lvl="0" indent="0" algn="l" defTabSz="914400">
              <a:lnSpc>
                <a:spcPct val="110000"/>
              </a:lnSpc>
              <a:spcBef>
                <a:spcPts val="1000"/>
              </a:spcBef>
              <a:spcAft>
                <a:spcPts val="500"/>
              </a:spcAft>
              <a:buNone/>
              <a:tabLst/>
              <a:defRPr/>
            </a:pPr>
            <a:r>
              <a:rPr lang="en-US" sz="5000" dirty="0">
                <a:latin typeface="Roboto"/>
                <a:ea typeface="Roboto"/>
                <a:cs typeface="Roboto"/>
              </a:rPr>
              <a:t>The science of reading</a:t>
            </a:r>
            <a:endParaRPr lang="en-US" dirty="0">
              <a:cs typeface="+mn-cs"/>
            </a:endParaRPr>
          </a:p>
        </p:txBody>
      </p:sp>
      <p:graphicFrame>
        <p:nvGraphicFramePr>
          <p:cNvPr id="3" name="Table 2">
            <a:extLst>
              <a:ext uri="{FF2B5EF4-FFF2-40B4-BE49-F238E27FC236}">
                <a16:creationId xmlns:a16="http://schemas.microsoft.com/office/drawing/2014/main" id="{6A548A8B-492F-5B04-7953-890E33628EE7}"/>
              </a:ext>
            </a:extLst>
          </p:cNvPr>
          <p:cNvGraphicFramePr>
            <a:graphicFrameLocks noGrp="1"/>
          </p:cNvGraphicFramePr>
          <p:nvPr>
            <p:extLst>
              <p:ext uri="{D42A27DB-BD31-4B8C-83A1-F6EECF244321}">
                <p14:modId xmlns:p14="http://schemas.microsoft.com/office/powerpoint/2010/main" val="1376066289"/>
              </p:ext>
            </p:extLst>
          </p:nvPr>
        </p:nvGraphicFramePr>
        <p:xfrm>
          <a:off x="851331" y="1577825"/>
          <a:ext cx="10489338" cy="4149839"/>
        </p:xfrm>
        <a:graphic>
          <a:graphicData uri="http://schemas.openxmlformats.org/drawingml/2006/table">
            <a:tbl>
              <a:tblPr firstRow="1">
                <a:tableStyleId>{5C22544A-7EE6-4342-B048-85BDC9FD1C3A}</a:tableStyleId>
              </a:tblPr>
              <a:tblGrid>
                <a:gridCol w="5244669">
                  <a:extLst>
                    <a:ext uri="{9D8B030D-6E8A-4147-A177-3AD203B41FA5}">
                      <a16:colId xmlns:a16="http://schemas.microsoft.com/office/drawing/2014/main" val="2189081984"/>
                    </a:ext>
                  </a:extLst>
                </a:gridCol>
                <a:gridCol w="5244669">
                  <a:extLst>
                    <a:ext uri="{9D8B030D-6E8A-4147-A177-3AD203B41FA5}">
                      <a16:colId xmlns:a16="http://schemas.microsoft.com/office/drawing/2014/main" val="859485243"/>
                    </a:ext>
                  </a:extLst>
                </a:gridCol>
              </a:tblGrid>
              <a:tr h="678525">
                <a:tc>
                  <a:txBody>
                    <a:bodyPr/>
                    <a:lstStyle/>
                    <a:p>
                      <a:pPr lvl="0" algn="ctr">
                        <a:buNone/>
                      </a:pPr>
                      <a:r>
                        <a:rPr lang="en-US" sz="2800" spc="0" dirty="0">
                          <a:latin typeface="Roboto"/>
                          <a:ea typeface="Roboto"/>
                        </a:rPr>
                        <a:t>The science of reading</a:t>
                      </a:r>
                      <a:endParaRPr lang="en-US" sz="2800" spc="0" dirty="0">
                        <a:latin typeface="Roboto" panose="02000000000000000000" pitchFamily="2" charset="0"/>
                        <a:ea typeface="Roboto" panose="02000000000000000000" pitchFamily="2" charset="0"/>
                      </a:endParaRPr>
                    </a:p>
                  </a:txBody>
                  <a:tcPr marL="270000" marR="137160" marT="137160" marB="13716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2800" spc="0" dirty="0">
                          <a:latin typeface="Roboto"/>
                          <a:ea typeface="Roboto"/>
                        </a:rPr>
                        <a:t>How plain language helps</a:t>
                      </a:r>
                      <a:endParaRPr lang="en-US" sz="2800" spc="0" dirty="0">
                        <a:latin typeface="Roboto" panose="02000000000000000000" pitchFamily="2" charset="0"/>
                        <a:ea typeface="Roboto" panose="02000000000000000000" pitchFamily="2" charset="0"/>
                      </a:endParaRPr>
                    </a:p>
                  </a:txBody>
                  <a:tcPr marL="27000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236106"/>
                  </a:ext>
                </a:extLst>
              </a:tr>
              <a:tr h="3448799">
                <a:tc>
                  <a:txBody>
                    <a:bodyPr/>
                    <a:lstStyle/>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To read something, you must first </a:t>
                      </a:r>
                      <a:r>
                        <a:rPr lang="en-US" sz="2400" b="1" dirty="0">
                          <a:latin typeface="Roboto"/>
                          <a:ea typeface="Roboto"/>
                        </a:rPr>
                        <a:t>recognize</a:t>
                      </a:r>
                      <a:r>
                        <a:rPr lang="en-US" sz="2400" b="0" dirty="0">
                          <a:latin typeface="Roboto"/>
                          <a:ea typeface="Roboto"/>
                        </a:rPr>
                        <a:t> letters and shapes as words </a:t>
                      </a:r>
                    </a:p>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Then your brain </a:t>
                      </a:r>
                      <a:r>
                        <a:rPr lang="en-US" sz="2400" b="1" dirty="0">
                          <a:latin typeface="Roboto"/>
                          <a:ea typeface="Roboto"/>
                        </a:rPr>
                        <a:t>interprets</a:t>
                      </a:r>
                      <a:r>
                        <a:rPr lang="en-US" sz="2400" b="0" dirty="0">
                          <a:latin typeface="Roboto"/>
                          <a:ea typeface="Roboto"/>
                        </a:rPr>
                        <a:t> words and their meanings</a:t>
                      </a:r>
                      <a:endParaRPr lang="en-US" sz="2400" b="0" dirty="0"/>
                    </a:p>
                  </a:txBody>
                  <a:tcPr marL="137160" marR="137160" marT="137160" marB="137160">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Plain language uses </a:t>
                      </a:r>
                      <a:r>
                        <a:rPr lang="en-US" sz="2400" b="1" dirty="0">
                          <a:latin typeface="Roboto"/>
                          <a:ea typeface="Roboto"/>
                        </a:rPr>
                        <a:t>document structure and design </a:t>
                      </a:r>
                      <a:r>
                        <a:rPr lang="en-US" sz="2400" b="0" dirty="0">
                          <a:latin typeface="Roboto"/>
                          <a:ea typeface="Roboto"/>
                        </a:rPr>
                        <a:t>to help readers easily recognize </a:t>
                      </a:r>
                    </a:p>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Plain language </a:t>
                      </a:r>
                      <a:r>
                        <a:rPr lang="en-US" sz="2400" b="1" dirty="0">
                          <a:latin typeface="Roboto"/>
                          <a:ea typeface="Roboto"/>
                        </a:rPr>
                        <a:t>writing techniques </a:t>
                      </a:r>
                      <a:r>
                        <a:rPr lang="en-US" sz="2400" b="0" dirty="0">
                          <a:latin typeface="Roboto"/>
                          <a:ea typeface="Roboto"/>
                        </a:rPr>
                        <a:t>help with interpretation  </a:t>
                      </a:r>
                    </a:p>
                  </a:txBody>
                  <a:tcPr marL="137160" marR="137160" marT="137160" marB="13716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609966"/>
                  </a:ext>
                </a:extLst>
              </a:tr>
            </a:tbl>
          </a:graphicData>
        </a:graphic>
      </p:graphicFrame>
      <p:sp>
        <p:nvSpPr>
          <p:cNvPr id="5" name="Rectangle 4">
            <a:extLst>
              <a:ext uri="{FF2B5EF4-FFF2-40B4-BE49-F238E27FC236}">
                <a16:creationId xmlns:a16="http://schemas.microsoft.com/office/drawing/2014/main" id="{12472C69-A372-1A0A-84E0-020F38C03C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24395" y="439387"/>
            <a:ext cx="1401288" cy="46931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825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D4C3D-CFF7-B5D4-5D15-6701EB926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5D0DC-8E34-1391-FD72-F1EA9074ABFF}"/>
              </a:ext>
            </a:extLst>
          </p:cNvPr>
          <p:cNvSpPr>
            <a:spLocks noGrp="1"/>
          </p:cNvSpPr>
          <p:nvPr>
            <p:ph type="title"/>
          </p:nvPr>
        </p:nvSpPr>
        <p:spPr>
          <a:xfrm>
            <a:off x="838199" y="365126"/>
            <a:ext cx="9627974" cy="981760"/>
          </a:xfrm>
        </p:spPr>
        <p:txBody>
          <a:bodyPr/>
          <a:lstStyle/>
          <a:p>
            <a:r>
              <a:rPr lang="en-US" sz="5000" dirty="0">
                <a:latin typeface="Roboto"/>
                <a:ea typeface="Roboto"/>
                <a:cs typeface="Roboto"/>
              </a:rPr>
              <a:t>Understanding your audience</a:t>
            </a:r>
            <a:endParaRPr lang="en-US" dirty="0"/>
          </a:p>
        </p:txBody>
      </p:sp>
      <p:sp>
        <p:nvSpPr>
          <p:cNvPr id="3" name="Content Placeholder 2">
            <a:extLst>
              <a:ext uri="{FF2B5EF4-FFF2-40B4-BE49-F238E27FC236}">
                <a16:creationId xmlns:a16="http://schemas.microsoft.com/office/drawing/2014/main" id="{72F1F848-6C66-5EAF-5445-BAEC75A2322D}"/>
              </a:ext>
            </a:extLst>
          </p:cNvPr>
          <p:cNvSpPr>
            <a:spLocks noGrp="1"/>
          </p:cNvSpPr>
          <p:nvPr>
            <p:ph idx="1"/>
          </p:nvPr>
        </p:nvSpPr>
        <p:spPr>
          <a:xfrm>
            <a:off x="838200" y="1532238"/>
            <a:ext cx="9850395" cy="4300151"/>
          </a:xfrm>
          <a:solidFill>
            <a:srgbClr val="EEF4F8"/>
          </a:solidFill>
        </p:spPr>
        <p:txBody>
          <a:bodyPr vert="horz" lIns="91440" tIns="45720" rIns="91440" bIns="45720" rtlCol="0" anchor="t">
            <a:noAutofit/>
          </a:bodyPr>
          <a:lstStyle/>
          <a:p>
            <a:pPr>
              <a:buSzPct val="114999"/>
            </a:pPr>
            <a:r>
              <a:rPr lang="en-US" sz="2600" b="1" dirty="0">
                <a:highlight>
                  <a:srgbClr val="EEF4F8"/>
                </a:highlight>
                <a:latin typeface="Roboto" panose="02000000000000000000" pitchFamily="2" charset="0"/>
                <a:ea typeface="Roboto" panose="02000000000000000000" pitchFamily="2" charset="0"/>
                <a:cs typeface="Roboto" panose="02000000000000000000" pitchFamily="2" charset="0"/>
              </a:rPr>
              <a:t>Your audience is central </a:t>
            </a: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to plain language</a:t>
            </a:r>
          </a:p>
          <a:p>
            <a:pPr>
              <a:buSzPct val="114999"/>
            </a:pP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Something can be plain to one audience </a:t>
            </a:r>
            <a:r>
              <a:rPr lang="en-US" sz="2600" b="1" dirty="0">
                <a:highlight>
                  <a:srgbClr val="EEF4F8"/>
                </a:highlight>
                <a:latin typeface="Roboto" panose="02000000000000000000" pitchFamily="2" charset="0"/>
                <a:ea typeface="Roboto" panose="02000000000000000000" pitchFamily="2" charset="0"/>
                <a:cs typeface="Roboto" panose="02000000000000000000" pitchFamily="2" charset="0"/>
              </a:rPr>
              <a:t>and not another</a:t>
            </a:r>
          </a:p>
          <a:p>
            <a:pPr>
              <a:buSzPct val="114999"/>
            </a:pP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Best practice to </a:t>
            </a:r>
            <a:r>
              <a:rPr lang="en-US" sz="2600" b="1" dirty="0">
                <a:highlight>
                  <a:srgbClr val="EEF4F8"/>
                </a:highlight>
                <a:latin typeface="Roboto" panose="02000000000000000000" pitchFamily="2" charset="0"/>
                <a:ea typeface="Roboto" panose="02000000000000000000" pitchFamily="2" charset="0"/>
                <a:cs typeface="Roboto" panose="02000000000000000000" pitchFamily="2" charset="0"/>
              </a:rPr>
              <a:t>co-create communications </a:t>
            </a: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with members of your audience</a:t>
            </a:r>
          </a:p>
          <a:p>
            <a:pPr>
              <a:buSzPct val="114999"/>
            </a:pP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If you can’t co-create, spend some time </a:t>
            </a:r>
            <a:r>
              <a:rPr lang="en-US" sz="2600" b="1" dirty="0">
                <a:highlight>
                  <a:srgbClr val="EEF4F8"/>
                </a:highlight>
                <a:latin typeface="Roboto" panose="02000000000000000000" pitchFamily="2" charset="0"/>
                <a:ea typeface="Roboto" panose="02000000000000000000" pitchFamily="2" charset="0"/>
                <a:cs typeface="Roboto" panose="02000000000000000000" pitchFamily="2" charset="0"/>
              </a:rPr>
              <a:t>analyzing your audience </a:t>
            </a: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and their needs (for example, language and literacy, background knowledge, access needs, etc.) </a:t>
            </a:r>
          </a:p>
          <a:p>
            <a:pPr>
              <a:buSzPct val="114999"/>
            </a:pP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Consider </a:t>
            </a:r>
            <a:r>
              <a:rPr lang="en-US" sz="2600" b="1" dirty="0">
                <a:highlight>
                  <a:srgbClr val="EEF4F8"/>
                </a:highlight>
                <a:latin typeface="Roboto" panose="02000000000000000000" pitchFamily="2" charset="0"/>
                <a:ea typeface="Roboto" panose="02000000000000000000" pitchFamily="2" charset="0"/>
                <a:cs typeface="Roboto" panose="02000000000000000000" pitchFamily="2" charset="0"/>
              </a:rPr>
              <a:t>secondary audiences </a:t>
            </a: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and analyze their needs as well</a:t>
            </a:r>
          </a:p>
        </p:txBody>
      </p:sp>
    </p:spTree>
    <p:extLst>
      <p:ext uri="{BB962C8B-B14F-4D97-AF65-F5344CB8AC3E}">
        <p14:creationId xmlns:p14="http://schemas.microsoft.com/office/powerpoint/2010/main" val="118140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F802BD-77B0-18AB-2F80-FEFF53B389AC}"/>
              </a:ext>
            </a:extLst>
          </p:cNvPr>
          <p:cNvSpPr>
            <a:spLocks noGrp="1"/>
          </p:cNvSpPr>
          <p:nvPr>
            <p:ph type="title" idx="4294967295"/>
          </p:nvPr>
        </p:nvSpPr>
        <p:spPr>
          <a:xfrm>
            <a:off x="766763" y="493713"/>
            <a:ext cx="10983912" cy="1001712"/>
          </a:xfrm>
          <a:prstGeom prst="rect">
            <a:avLst/>
          </a:prstGeom>
          <a:solidFill>
            <a:srgbClr val="FFFFFF"/>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525" marR="0" lvl="0" indent="0" algn="l" defTabSz="914400" rtl="0" eaLnBrk="1" fontAlgn="auto" latinLnBrk="0" hangingPunct="1">
              <a:lnSpc>
                <a:spcPct val="110000"/>
              </a:lnSpc>
              <a:spcBef>
                <a:spcPts val="1000"/>
              </a:spcBef>
              <a:spcAft>
                <a:spcPts val="500"/>
              </a:spcAft>
              <a:buClr>
                <a:schemeClr val="accent1"/>
              </a:buClr>
              <a:buSzPct val="115000"/>
              <a:buFont typeface="System Font Regular"/>
              <a:buNone/>
              <a:tabLst/>
              <a:defRPr/>
            </a:pPr>
            <a:r>
              <a:rPr kumimoji="0" lang="en-US" sz="5000" b="1" i="0" u="none" strike="noStrike" kern="1200" cap="none" spc="0" normalizeH="0" baseline="0" noProof="0" dirty="0">
                <a:ln>
                  <a:noFill/>
                </a:ln>
                <a:solidFill>
                  <a:schemeClr val="accent1"/>
                </a:solidFill>
                <a:effectLst/>
                <a:uLnTx/>
                <a:uFillTx/>
                <a:latin typeface="Roboto"/>
                <a:ea typeface="Roboto"/>
                <a:cs typeface="Roboto"/>
              </a:rPr>
              <a:t>General tips for plain language</a:t>
            </a:r>
            <a:endParaRPr kumimoji="0" lang="en-CA" sz="5000"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endParaRPr>
          </a:p>
        </p:txBody>
      </p:sp>
      <p:sp>
        <p:nvSpPr>
          <p:cNvPr id="4" name="Text Placeholder 3">
            <a:extLst>
              <a:ext uri="{FF2B5EF4-FFF2-40B4-BE49-F238E27FC236}">
                <a16:creationId xmlns:a16="http://schemas.microsoft.com/office/drawing/2014/main" id="{F58224D1-674E-3A19-83B7-E54D093585DC}"/>
              </a:ext>
            </a:extLst>
          </p:cNvPr>
          <p:cNvSpPr>
            <a:spLocks noGrp="1"/>
          </p:cNvSpPr>
          <p:nvPr>
            <p:ph type="body" sz="quarter" idx="16"/>
          </p:nvPr>
        </p:nvSpPr>
        <p:spPr>
          <a:xfrm>
            <a:off x="766118" y="1581665"/>
            <a:ext cx="9601201" cy="3842950"/>
          </a:xfrm>
          <a:solidFill>
            <a:srgbClr val="FFFFFF"/>
          </a:solidFill>
        </p:spPr>
        <p:txBody>
          <a:bodyPr vert="horz" lIns="91440" tIns="45720" rIns="91440" bIns="45720" rtlCol="0" anchor="t">
            <a:noAutofit/>
          </a:bodyPr>
          <a:lstStyle/>
          <a:p>
            <a:pPr marL="284163" indent="-284163">
              <a:lnSpc>
                <a:spcPct val="100000"/>
              </a:lnSpc>
              <a:spcBef>
                <a:spcPts val="600"/>
              </a:spcBef>
              <a:spcAft>
                <a:spcPts val="1200"/>
              </a:spcAft>
              <a:buFont typeface="Arial" panose="020B0604020202020204" pitchFamily="34" charset="0"/>
              <a:buChar char="•"/>
            </a:pPr>
            <a:r>
              <a:rPr lang="en-US" sz="2600" dirty="0">
                <a:latin typeface="Roboto"/>
                <a:ea typeface="Roboto"/>
                <a:cs typeface="Roboto"/>
              </a:rPr>
              <a:t>Only give </a:t>
            </a:r>
            <a:r>
              <a:rPr lang="en-US" sz="2600" b="1" dirty="0">
                <a:latin typeface="Roboto"/>
                <a:ea typeface="Roboto"/>
                <a:cs typeface="Roboto"/>
              </a:rPr>
              <a:t>need to know </a:t>
            </a:r>
            <a:r>
              <a:rPr lang="en-US" sz="2600" dirty="0">
                <a:latin typeface="Roboto"/>
                <a:ea typeface="Roboto"/>
                <a:cs typeface="Roboto"/>
              </a:rPr>
              <a:t>information—with the most important information coming first</a:t>
            </a:r>
          </a:p>
          <a:p>
            <a:pPr marL="782638" lvl="1" indent="-342900">
              <a:spcBef>
                <a:spcPts val="600"/>
              </a:spcBef>
              <a:spcAft>
                <a:spcPts val="1200"/>
              </a:spcAft>
              <a:buFont typeface="Wingdings" panose="05000000000000000000" pitchFamily="2" charset="2"/>
              <a:buChar char="Ø"/>
            </a:pPr>
            <a:r>
              <a:rPr lang="en-US" sz="2400" dirty="0">
                <a:latin typeface="Roboto"/>
                <a:ea typeface="Roboto"/>
                <a:cs typeface="Roboto"/>
              </a:rPr>
              <a:t>Think about providing direct answers to the questions you audience has</a:t>
            </a:r>
            <a:endParaRPr lang="en-CA" sz="2400" dirty="0">
              <a:latin typeface="Roboto"/>
              <a:ea typeface="Roboto"/>
              <a:cs typeface="Roboto"/>
            </a:endParaRPr>
          </a:p>
          <a:p>
            <a:pPr marL="284163" indent="-284163">
              <a:lnSpc>
                <a:spcPct val="100000"/>
              </a:lnSpc>
              <a:spcBef>
                <a:spcPts val="600"/>
              </a:spcBef>
              <a:spcAft>
                <a:spcPts val="1200"/>
              </a:spcAft>
              <a:buFont typeface="Arial" panose="020B0604020202020204" pitchFamily="34" charset="0"/>
              <a:buChar char="•"/>
            </a:pPr>
            <a:r>
              <a:rPr lang="en-CA" sz="2600" dirty="0">
                <a:latin typeface="Roboto"/>
                <a:ea typeface="Roboto"/>
                <a:cs typeface="Roboto" panose="02000000000000000000" pitchFamily="2" charset="0"/>
              </a:rPr>
              <a:t>Break up content into </a:t>
            </a:r>
            <a:r>
              <a:rPr lang="en-CA" sz="2600" b="1" dirty="0">
                <a:latin typeface="Roboto"/>
                <a:ea typeface="Roboto"/>
                <a:cs typeface="Roboto" panose="02000000000000000000" pitchFamily="2" charset="0"/>
              </a:rPr>
              <a:t>manageable pieces</a:t>
            </a:r>
          </a:p>
          <a:p>
            <a:pPr marL="284163" indent="-284163">
              <a:lnSpc>
                <a:spcPct val="100000"/>
              </a:lnSpc>
              <a:spcBef>
                <a:spcPts val="600"/>
              </a:spcBef>
              <a:spcAft>
                <a:spcPts val="1200"/>
              </a:spcAft>
              <a:buFont typeface="Arial" panose="020B0604020202020204" pitchFamily="34" charset="0"/>
              <a:buChar char="•"/>
            </a:pPr>
            <a:r>
              <a:rPr lang="en-CA" sz="2600" b="1" dirty="0">
                <a:latin typeface="Roboto"/>
                <a:ea typeface="Roboto"/>
                <a:cs typeface="Roboto" panose="02000000000000000000" pitchFamily="2" charset="0"/>
              </a:rPr>
              <a:t>Group</a:t>
            </a:r>
            <a:r>
              <a:rPr lang="en-CA" sz="2600" dirty="0">
                <a:latin typeface="Roboto"/>
                <a:ea typeface="Roboto"/>
                <a:cs typeface="Roboto" panose="02000000000000000000" pitchFamily="2" charset="0"/>
              </a:rPr>
              <a:t> related content together, following a logical order </a:t>
            </a:r>
          </a:p>
          <a:p>
            <a:pPr marL="284163" indent="-284163">
              <a:lnSpc>
                <a:spcPct val="100000"/>
              </a:lnSpc>
              <a:spcBef>
                <a:spcPts val="600"/>
              </a:spcBef>
              <a:spcAft>
                <a:spcPts val="1200"/>
              </a:spcAft>
              <a:buFont typeface="Arial" panose="020B0604020202020204" pitchFamily="34" charset="0"/>
              <a:buChar char="•"/>
            </a:pPr>
            <a:r>
              <a:rPr lang="en-CA" sz="2600" dirty="0">
                <a:latin typeface="Roboto"/>
                <a:ea typeface="Roboto"/>
                <a:cs typeface="Roboto" panose="02000000000000000000" pitchFamily="2" charset="0"/>
              </a:rPr>
              <a:t>Use </a:t>
            </a:r>
            <a:r>
              <a:rPr lang="en-CA" sz="2600" b="1" dirty="0">
                <a:latin typeface="Roboto"/>
                <a:ea typeface="Roboto"/>
                <a:cs typeface="Roboto" panose="02000000000000000000" pitchFamily="2" charset="0"/>
              </a:rPr>
              <a:t>concise, meaningful headings </a:t>
            </a:r>
            <a:r>
              <a:rPr lang="en-CA" sz="2600" dirty="0">
                <a:latin typeface="Roboto"/>
                <a:ea typeface="Roboto"/>
                <a:cs typeface="Roboto" panose="02000000000000000000" pitchFamily="2" charset="0"/>
              </a:rPr>
              <a:t>to help your audience scan</a:t>
            </a:r>
            <a:endParaRPr lang="en-US" dirty="0">
              <a:cs typeface="Roboto" panose="02000000000000000000" pitchFamily="2" charset="0"/>
            </a:endParaRPr>
          </a:p>
        </p:txBody>
      </p:sp>
    </p:spTree>
    <p:extLst>
      <p:ext uri="{BB962C8B-B14F-4D97-AF65-F5344CB8AC3E}">
        <p14:creationId xmlns:p14="http://schemas.microsoft.com/office/powerpoint/2010/main" val="1696821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0FA88-3D93-6534-C045-48EAD60DB1D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942E14-10BA-0A81-E3C0-BF34E197869B}"/>
              </a:ext>
            </a:extLst>
          </p:cNvPr>
          <p:cNvSpPr>
            <a:spLocks noGrp="1"/>
          </p:cNvSpPr>
          <p:nvPr>
            <p:ph type="ctrTitle"/>
          </p:nvPr>
        </p:nvSpPr>
        <p:spPr>
          <a:xfrm>
            <a:off x="1057275" y="1933392"/>
            <a:ext cx="10077450" cy="2387600"/>
          </a:xfrm>
        </p:spPr>
        <p:txBody>
          <a:bodyPr>
            <a:normAutofit/>
          </a:bodyPr>
          <a:lstStyle/>
          <a:p>
            <a:r>
              <a:rPr lang="en-US" dirty="0"/>
              <a:t>Word choices</a:t>
            </a:r>
          </a:p>
        </p:txBody>
      </p:sp>
    </p:spTree>
    <p:extLst>
      <p:ext uri="{BB962C8B-B14F-4D97-AF65-F5344CB8AC3E}">
        <p14:creationId xmlns:p14="http://schemas.microsoft.com/office/powerpoint/2010/main" val="405605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621C-FE1E-0459-9375-A0D0D8996D69}"/>
              </a:ext>
            </a:extLst>
          </p:cNvPr>
          <p:cNvSpPr>
            <a:spLocks noGrp="1"/>
          </p:cNvSpPr>
          <p:nvPr>
            <p:ph type="ctrTitle"/>
          </p:nvPr>
        </p:nvSpPr>
        <p:spPr>
          <a:xfrm>
            <a:off x="972855" y="6858000"/>
            <a:ext cx="9144000" cy="2387600"/>
          </a:xfrm>
        </p:spPr>
        <p:txBody>
          <a:bodyPr vert="horz" lIns="91440" tIns="45720" rIns="91440" bIns="45720" rtlCol="0" anchor="t">
            <a:normAutofit/>
          </a:bodyPr>
          <a:lstStyle/>
          <a:p>
            <a:r>
              <a:rPr lang="en-CA" dirty="0"/>
              <a:t>Territorial Acknowledgment</a:t>
            </a:r>
          </a:p>
        </p:txBody>
      </p:sp>
      <p:sp>
        <p:nvSpPr>
          <p:cNvPr id="11" name="Subtitle 10">
            <a:extLst>
              <a:ext uri="{FF2B5EF4-FFF2-40B4-BE49-F238E27FC236}">
                <a16:creationId xmlns:a16="http://schemas.microsoft.com/office/drawing/2014/main" id="{70CEBB8A-3DAD-75EE-2C69-7A2C2D520FBB}"/>
              </a:ext>
            </a:extLst>
          </p:cNvPr>
          <p:cNvSpPr>
            <a:spLocks noGrp="1"/>
          </p:cNvSpPr>
          <p:nvPr>
            <p:ph type="subTitle" idx="1"/>
          </p:nvPr>
        </p:nvSpPr>
        <p:spPr>
          <a:xfrm>
            <a:off x="695370" y="1791488"/>
            <a:ext cx="5400630" cy="4217814"/>
          </a:xfrm>
        </p:spPr>
        <p:txBody>
          <a:bodyPr>
            <a:noAutofit/>
          </a:bodyPr>
          <a:lstStyle/>
          <a:p>
            <a:pPr>
              <a:lnSpc>
                <a:spcPct val="120000"/>
              </a:lnSpc>
            </a:pPr>
            <a:r>
              <a:rPr lang="en-US" sz="2800" b="1" dirty="0">
                <a:latin typeface="Roboto" panose="02000000000000000000" pitchFamily="2" charset="0"/>
                <a:ea typeface="Roboto" panose="02000000000000000000" pitchFamily="2" charset="0"/>
              </a:rPr>
              <a:t>Untapped Accessibility’s offices are on the unceded traditional territory of the xʷmə</a:t>
            </a:r>
            <a:r>
              <a:rPr lang="el-GR" sz="2800" b="1" dirty="0">
                <a:latin typeface="Roboto" panose="02000000000000000000" pitchFamily="2" charset="0"/>
                <a:ea typeface="Roboto" panose="02000000000000000000" pitchFamily="2" charset="0"/>
              </a:rPr>
              <a:t>θ</a:t>
            </a:r>
            <a:r>
              <a:rPr lang="en-US" sz="2800" b="1" dirty="0">
                <a:latin typeface="Roboto" panose="02000000000000000000" pitchFamily="2" charset="0"/>
                <a:ea typeface="Roboto" panose="02000000000000000000" pitchFamily="2" charset="0"/>
              </a:rPr>
              <a:t>kʷəy̓əm (Musqueam), Sḵwx̱wú7mesh (Squamish), and səlilwətaɬ (Tsleil-Waututh) Nations. We extend thanks, honour, and respect to our hosts.</a:t>
            </a:r>
          </a:p>
        </p:txBody>
      </p:sp>
    </p:spTree>
    <p:extLst>
      <p:ext uri="{BB962C8B-B14F-4D97-AF65-F5344CB8AC3E}">
        <p14:creationId xmlns:p14="http://schemas.microsoft.com/office/powerpoint/2010/main" val="100951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4765F-5F8F-7E1D-BAA7-D04DBA2184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424CF-F07A-057C-D8FB-0C8334316F0F}"/>
              </a:ext>
            </a:extLst>
          </p:cNvPr>
          <p:cNvSpPr>
            <a:spLocks noGrp="1"/>
          </p:cNvSpPr>
          <p:nvPr>
            <p:ph type="title"/>
          </p:nvPr>
        </p:nvSpPr>
        <p:spPr>
          <a:xfrm>
            <a:off x="838200" y="365126"/>
            <a:ext cx="8138136" cy="1055902"/>
          </a:xfrm>
        </p:spPr>
        <p:txBody>
          <a:bodyPr/>
          <a:lstStyle/>
          <a:p>
            <a:r>
              <a:rPr lang="en-US" sz="5000" dirty="0">
                <a:latin typeface="Roboto" panose="02000000000000000000" pitchFamily="2" charset="0"/>
                <a:ea typeface="Roboto" panose="02000000000000000000" pitchFamily="2" charset="0"/>
              </a:rPr>
              <a:t>Choose plain words</a:t>
            </a:r>
            <a:endParaRPr lang="en-CA" sz="50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1A41F7F6-D95F-D235-B34E-9E52E538A25B}"/>
              </a:ext>
            </a:extLst>
          </p:cNvPr>
          <p:cNvSpPr>
            <a:spLocks noGrp="1"/>
          </p:cNvSpPr>
          <p:nvPr>
            <p:ph idx="1"/>
          </p:nvPr>
        </p:nvSpPr>
        <p:spPr>
          <a:xfrm>
            <a:off x="838198" y="1643449"/>
            <a:ext cx="9899823" cy="4201297"/>
          </a:xfrm>
          <a:solidFill>
            <a:srgbClr val="EEF4F8"/>
          </a:solidFill>
        </p:spPr>
        <p:txBody>
          <a:bodyPr/>
          <a:lstStyle/>
          <a:p>
            <a:r>
              <a:rPr lang="en-US" sz="2600" dirty="0">
                <a:latin typeface="Roboto" panose="02000000000000000000" pitchFamily="2" charset="0"/>
                <a:ea typeface="Roboto" panose="02000000000000000000" pitchFamily="2" charset="0"/>
              </a:rPr>
              <a:t>Choose </a:t>
            </a:r>
            <a:r>
              <a:rPr lang="en-US" sz="2600" b="1" dirty="0">
                <a:latin typeface="Roboto" panose="02000000000000000000" pitchFamily="2" charset="0"/>
                <a:ea typeface="Roboto" panose="02000000000000000000" pitchFamily="2" charset="0"/>
              </a:rPr>
              <a:t>simple</a:t>
            </a:r>
            <a:r>
              <a:rPr lang="en-US" sz="2600" dirty="0">
                <a:latin typeface="Roboto" panose="02000000000000000000" pitchFamily="2" charset="0"/>
                <a:ea typeface="Roboto" panose="02000000000000000000" pitchFamily="2" charset="0"/>
              </a:rPr>
              <a:t> words that are </a:t>
            </a:r>
            <a:r>
              <a:rPr lang="en-US" sz="2600" b="1" dirty="0">
                <a:latin typeface="Roboto" panose="02000000000000000000" pitchFamily="2" charset="0"/>
                <a:ea typeface="Roboto" panose="02000000000000000000" pitchFamily="2" charset="0"/>
              </a:rPr>
              <a:t>familiar</a:t>
            </a:r>
            <a:r>
              <a:rPr lang="en-US" sz="2600" dirty="0">
                <a:latin typeface="Roboto" panose="02000000000000000000" pitchFamily="2" charset="0"/>
                <a:ea typeface="Roboto" panose="02000000000000000000" pitchFamily="2" charset="0"/>
              </a:rPr>
              <a:t> to your audience </a:t>
            </a:r>
          </a:p>
          <a:p>
            <a:r>
              <a:rPr lang="en-US" sz="2600" dirty="0">
                <a:latin typeface="Roboto" panose="02000000000000000000" pitchFamily="2" charset="0"/>
                <a:ea typeface="Roboto" panose="02000000000000000000" pitchFamily="2" charset="0"/>
              </a:rPr>
              <a:t>Avoid or spell out </a:t>
            </a:r>
            <a:r>
              <a:rPr lang="en-US" sz="2600" b="1" dirty="0">
                <a:latin typeface="Roboto" panose="02000000000000000000" pitchFamily="2" charset="0"/>
                <a:ea typeface="Roboto" panose="02000000000000000000" pitchFamily="2" charset="0"/>
              </a:rPr>
              <a:t>abbreviations</a:t>
            </a:r>
            <a:r>
              <a:rPr lang="en-US" sz="2600" dirty="0">
                <a:latin typeface="Roboto" panose="02000000000000000000" pitchFamily="2" charset="0"/>
                <a:ea typeface="Roboto" panose="02000000000000000000" pitchFamily="2" charset="0"/>
              </a:rPr>
              <a:t> and </a:t>
            </a:r>
            <a:r>
              <a:rPr lang="en-US" sz="2600" b="1" dirty="0">
                <a:latin typeface="Roboto" panose="02000000000000000000" pitchFamily="2" charset="0"/>
                <a:ea typeface="Roboto" panose="02000000000000000000" pitchFamily="2" charset="0"/>
              </a:rPr>
              <a:t>acronyms</a:t>
            </a:r>
          </a:p>
          <a:p>
            <a:r>
              <a:rPr lang="en-US" sz="2600" dirty="0">
                <a:latin typeface="Roboto" panose="02000000000000000000" pitchFamily="2" charset="0"/>
                <a:ea typeface="Roboto" panose="02000000000000000000" pitchFamily="2" charset="0"/>
              </a:rPr>
              <a:t>Avoid </a:t>
            </a:r>
            <a:r>
              <a:rPr lang="en-US" sz="2600" b="1" dirty="0">
                <a:latin typeface="Roboto" panose="02000000000000000000" pitchFamily="2" charset="0"/>
                <a:ea typeface="Roboto" panose="02000000000000000000" pitchFamily="2" charset="0"/>
              </a:rPr>
              <a:t>nominalizations</a:t>
            </a:r>
            <a:r>
              <a:rPr lang="en-US" sz="2600" dirty="0">
                <a:latin typeface="Roboto" panose="02000000000000000000" pitchFamily="2" charset="0"/>
                <a:ea typeface="Roboto" panose="02000000000000000000" pitchFamily="2" charset="0"/>
              </a:rPr>
              <a:t>, which are verbs that have been turned into nouns </a:t>
            </a:r>
          </a:p>
          <a:p>
            <a:pPr lvl="1"/>
            <a:r>
              <a:rPr lang="en-US" sz="2400" dirty="0">
                <a:latin typeface="Roboto" panose="02000000000000000000" pitchFamily="2" charset="0"/>
                <a:ea typeface="Roboto" panose="02000000000000000000" pitchFamily="2" charset="0"/>
              </a:rPr>
              <a:t>While common in formal writing, they can make sentences longer and harder to understand</a:t>
            </a:r>
          </a:p>
          <a:p>
            <a:pPr lvl="1"/>
            <a:r>
              <a:rPr lang="en-US" sz="2400" dirty="0">
                <a:latin typeface="Roboto" panose="02000000000000000000" pitchFamily="2" charset="0"/>
                <a:ea typeface="Roboto" panose="02000000000000000000" pitchFamily="2" charset="0"/>
              </a:rPr>
              <a:t>Verb forms are preferred because they’re clearer, more active, and more direct</a:t>
            </a:r>
            <a:endParaRPr lang="en-CA"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74472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4C7DE-AB48-7152-6298-39A8143EE37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6A0668A-5987-E577-8C25-4D3DAB28408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0790712" y="5165766"/>
            <a:ext cx="1401288" cy="169223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0" name="Text Placeholder 9">
            <a:extLst>
              <a:ext uri="{FF2B5EF4-FFF2-40B4-BE49-F238E27FC236}">
                <a16:creationId xmlns:a16="http://schemas.microsoft.com/office/drawing/2014/main" id="{FFB5112E-C689-5CA7-38E1-6A2CE14E2AF2}"/>
              </a:ext>
            </a:extLst>
          </p:cNvPr>
          <p:cNvSpPr>
            <a:spLocks noGrp="1"/>
          </p:cNvSpPr>
          <p:nvPr>
            <p:ph type="title" idx="4294967295"/>
          </p:nvPr>
        </p:nvSpPr>
        <p:spPr>
          <a:xfrm>
            <a:off x="815972" y="558702"/>
            <a:ext cx="10524697" cy="9226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525" marR="0" lvl="0" indent="0" algn="l" defTabSz="914400">
              <a:lnSpc>
                <a:spcPct val="110000"/>
              </a:lnSpc>
              <a:spcBef>
                <a:spcPts val="1000"/>
              </a:spcBef>
              <a:spcAft>
                <a:spcPts val="500"/>
              </a:spcAft>
              <a:buNone/>
              <a:tabLst/>
              <a:defRPr/>
            </a:pPr>
            <a:r>
              <a:rPr lang="en-US" sz="5000" dirty="0">
                <a:latin typeface="Roboto"/>
                <a:ea typeface="Roboto"/>
                <a:cs typeface="Roboto"/>
              </a:rPr>
              <a:t>Examples of nominalizations </a:t>
            </a:r>
            <a:endParaRPr lang="en-US" dirty="0">
              <a:cs typeface="+mn-cs"/>
            </a:endParaRPr>
          </a:p>
        </p:txBody>
      </p:sp>
      <p:graphicFrame>
        <p:nvGraphicFramePr>
          <p:cNvPr id="3" name="Table 2">
            <a:extLst>
              <a:ext uri="{FF2B5EF4-FFF2-40B4-BE49-F238E27FC236}">
                <a16:creationId xmlns:a16="http://schemas.microsoft.com/office/drawing/2014/main" id="{271345F3-E203-BD0F-E582-26EE8E76088D}"/>
              </a:ext>
            </a:extLst>
          </p:cNvPr>
          <p:cNvGraphicFramePr>
            <a:graphicFrameLocks noGrp="1"/>
          </p:cNvGraphicFramePr>
          <p:nvPr>
            <p:extLst>
              <p:ext uri="{D42A27DB-BD31-4B8C-83A1-F6EECF244321}">
                <p14:modId xmlns:p14="http://schemas.microsoft.com/office/powerpoint/2010/main" val="1618056753"/>
              </p:ext>
            </p:extLst>
          </p:nvPr>
        </p:nvGraphicFramePr>
        <p:xfrm>
          <a:off x="851331" y="1689038"/>
          <a:ext cx="10489338" cy="3538560"/>
        </p:xfrm>
        <a:graphic>
          <a:graphicData uri="http://schemas.openxmlformats.org/drawingml/2006/table">
            <a:tbl>
              <a:tblPr firstRow="1">
                <a:tableStyleId>{5C22544A-7EE6-4342-B048-85BDC9FD1C3A}</a:tableStyleId>
              </a:tblPr>
              <a:tblGrid>
                <a:gridCol w="5244669">
                  <a:extLst>
                    <a:ext uri="{9D8B030D-6E8A-4147-A177-3AD203B41FA5}">
                      <a16:colId xmlns:a16="http://schemas.microsoft.com/office/drawing/2014/main" val="2189081984"/>
                    </a:ext>
                  </a:extLst>
                </a:gridCol>
                <a:gridCol w="5244669">
                  <a:extLst>
                    <a:ext uri="{9D8B030D-6E8A-4147-A177-3AD203B41FA5}">
                      <a16:colId xmlns:a16="http://schemas.microsoft.com/office/drawing/2014/main" val="859485243"/>
                    </a:ext>
                  </a:extLst>
                </a:gridCol>
              </a:tblGrid>
              <a:tr h="576785">
                <a:tc>
                  <a:txBody>
                    <a:bodyPr/>
                    <a:lstStyle/>
                    <a:p>
                      <a:pPr lvl="0" algn="ctr">
                        <a:buNone/>
                      </a:pPr>
                      <a:r>
                        <a:rPr lang="en-US" sz="2800" spc="0" dirty="0">
                          <a:latin typeface="Roboto"/>
                          <a:ea typeface="Roboto"/>
                        </a:rPr>
                        <a:t>Nominalization (noun form)</a:t>
                      </a:r>
                      <a:endParaRPr lang="en-US" sz="2800" spc="0" dirty="0">
                        <a:latin typeface="Roboto" panose="02000000000000000000" pitchFamily="2" charset="0"/>
                        <a:ea typeface="Roboto" panose="02000000000000000000" pitchFamily="2" charset="0"/>
                      </a:endParaRPr>
                    </a:p>
                  </a:txBody>
                  <a:tcPr marL="270000" marR="137160" marT="137160" marB="13716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lgn="ctr">
                        <a:buNone/>
                      </a:pPr>
                      <a:r>
                        <a:rPr lang="en-US" sz="2800" spc="0" dirty="0">
                          <a:latin typeface="Roboto"/>
                          <a:ea typeface="Roboto"/>
                        </a:rPr>
                        <a:t>Verb form (plainer)</a:t>
                      </a:r>
                      <a:endParaRPr lang="en-US" sz="2800" spc="0" dirty="0">
                        <a:latin typeface="Roboto" panose="02000000000000000000" pitchFamily="2" charset="0"/>
                        <a:ea typeface="Roboto" panose="02000000000000000000" pitchFamily="2" charset="0"/>
                      </a:endParaRPr>
                    </a:p>
                  </a:txBody>
                  <a:tcPr marL="27000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236106"/>
                  </a:ext>
                </a:extLst>
              </a:tr>
              <a:tr h="2837520">
                <a:tc>
                  <a:txBody>
                    <a:bodyPr/>
                    <a:lstStyle/>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Make a decision about the policy </a:t>
                      </a:r>
                    </a:p>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Conduct a evaluation of the program</a:t>
                      </a:r>
                    </a:p>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Provide an explanation of the process</a:t>
                      </a:r>
                    </a:p>
                  </a:txBody>
                  <a:tcPr marL="137160" marR="137160" marT="137160" marB="137160">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Decide on the policy</a:t>
                      </a:r>
                    </a:p>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Evaluate the program </a:t>
                      </a:r>
                    </a:p>
                    <a:p>
                      <a:pPr marL="285750" marR="0" lvl="0" indent="-285750" algn="l" defTabSz="914400" rtl="0" eaLnBrk="1" fontAlgn="auto" latinLnBrk="0" hangingPunct="1">
                        <a:lnSpc>
                          <a:spcPct val="100000"/>
                        </a:lnSpc>
                        <a:spcBef>
                          <a:spcPts val="0"/>
                        </a:spcBef>
                        <a:spcAft>
                          <a:spcPts val="1000"/>
                        </a:spcAft>
                        <a:buClr>
                          <a:schemeClr val="accent1"/>
                        </a:buClr>
                        <a:buSzPct val="125000"/>
                        <a:buFont typeface="Arial" panose="020B0604020202020204" pitchFamily="34" charset="0"/>
                        <a:buChar char="•"/>
                        <a:tabLst/>
                        <a:defRPr/>
                      </a:pPr>
                      <a:r>
                        <a:rPr lang="en-US" sz="2400" b="0" dirty="0">
                          <a:latin typeface="Roboto"/>
                          <a:ea typeface="Roboto"/>
                        </a:rPr>
                        <a:t>Explain the process</a:t>
                      </a:r>
                    </a:p>
                  </a:txBody>
                  <a:tcPr marL="137160" marR="137160" marT="137160" marB="13716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7609966"/>
                  </a:ext>
                </a:extLst>
              </a:tr>
            </a:tbl>
          </a:graphicData>
        </a:graphic>
      </p:graphicFrame>
      <p:sp>
        <p:nvSpPr>
          <p:cNvPr id="5" name="Rectangle 4">
            <a:extLst>
              <a:ext uri="{FF2B5EF4-FFF2-40B4-BE49-F238E27FC236}">
                <a16:creationId xmlns:a16="http://schemas.microsoft.com/office/drawing/2014/main" id="{AA77ED46-41E5-4FC5-8FD0-45BC6841DD0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24395" y="439387"/>
            <a:ext cx="1401288" cy="46931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988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B7256-585E-5037-7901-B539E6851FA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44E8C13-60EC-FE9A-24FB-F6A8DCD9678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24395" y="439387"/>
            <a:ext cx="1401288" cy="46931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0" name="Text Placeholder 9">
            <a:extLst>
              <a:ext uri="{FF2B5EF4-FFF2-40B4-BE49-F238E27FC236}">
                <a16:creationId xmlns:a16="http://schemas.microsoft.com/office/drawing/2014/main" id="{78CE1C85-3719-4740-E265-808D9A1CB29E}"/>
              </a:ext>
            </a:extLst>
          </p:cNvPr>
          <p:cNvSpPr>
            <a:spLocks noGrp="1"/>
          </p:cNvSpPr>
          <p:nvPr>
            <p:ph type="title" idx="4294967295"/>
          </p:nvPr>
        </p:nvSpPr>
        <p:spPr>
          <a:xfrm>
            <a:off x="851331" y="674046"/>
            <a:ext cx="10860677" cy="9226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525" marR="0" lvl="0" indent="0" algn="l" defTabSz="914400" rtl="0" eaLnBrk="1" fontAlgn="auto" latinLnBrk="0" hangingPunct="1">
              <a:lnSpc>
                <a:spcPct val="110000"/>
              </a:lnSpc>
              <a:spcBef>
                <a:spcPts val="1000"/>
              </a:spcBef>
              <a:spcAft>
                <a:spcPts val="500"/>
              </a:spcAft>
              <a:buClr>
                <a:schemeClr val="accent1"/>
              </a:buClr>
              <a:buSzPct val="115000"/>
              <a:buFont typeface="System Font Regular"/>
              <a:buNone/>
              <a:tabLst/>
              <a:defRPr/>
            </a:pPr>
            <a:r>
              <a:rPr kumimoji="0" lang="en-US"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rPr>
              <a:t>Choose familiar words</a:t>
            </a:r>
          </a:p>
        </p:txBody>
      </p:sp>
      <p:sp>
        <p:nvSpPr>
          <p:cNvPr id="2" name="Text Placeholder 2">
            <a:extLst>
              <a:ext uri="{FF2B5EF4-FFF2-40B4-BE49-F238E27FC236}">
                <a16:creationId xmlns:a16="http://schemas.microsoft.com/office/drawing/2014/main" id="{0DDE2368-CA93-53B4-559C-AB1E83F2799A}"/>
              </a:ext>
            </a:extLst>
          </p:cNvPr>
          <p:cNvSpPr txBox="1">
            <a:spLocks/>
          </p:cNvSpPr>
          <p:nvPr/>
        </p:nvSpPr>
        <p:spPr>
          <a:xfrm>
            <a:off x="851331" y="1596681"/>
            <a:ext cx="10338285" cy="1455438"/>
          </a:xfrm>
          <a:prstGeom prst="rect">
            <a:avLst/>
          </a:prstGeom>
        </p:spPr>
        <p:txBody>
          <a:bodyPr>
            <a:noAutofit/>
          </a:bodyPr>
          <a:lstStyle>
            <a:lvl1pPr marL="450850" indent="-441325" algn="l" defTabSz="914400" rtl="0" eaLnBrk="1" latinLnBrk="0" hangingPunct="1">
              <a:lnSpc>
                <a:spcPct val="110000"/>
              </a:lnSpc>
              <a:spcBef>
                <a:spcPts val="1000"/>
              </a:spcBef>
              <a:spcAft>
                <a:spcPts val="500"/>
              </a:spcAft>
              <a:buClr>
                <a:schemeClr val="accent1"/>
              </a:buClr>
              <a:buSzPct val="115000"/>
              <a:buFont typeface="System Font Regular"/>
              <a:buChar char="➔"/>
              <a:tabLst/>
              <a:defRPr sz="2400" kern="1200">
                <a:solidFill>
                  <a:schemeClr val="tx1"/>
                </a:solidFill>
                <a:latin typeface="Roboto" panose="02000000000000000000" pitchFamily="2" charset="0"/>
                <a:ea typeface="Roboto" panose="02000000000000000000" pitchFamily="2" charset="0"/>
                <a:cs typeface="+mn-cs"/>
              </a:defRPr>
            </a:lvl1pPr>
            <a:lvl2pPr marL="712788" indent="-263525" algn="l" defTabSz="914400" rtl="0" eaLnBrk="1" latinLnBrk="0" hangingPunct="1">
              <a:lnSpc>
                <a:spcPct val="100000"/>
              </a:lnSpc>
              <a:spcBef>
                <a:spcPts val="500"/>
              </a:spcBef>
              <a:spcAft>
                <a:spcPts val="500"/>
              </a:spcAft>
              <a:buClr>
                <a:schemeClr val="accent1"/>
              </a:buClr>
              <a:buSzPct val="135000"/>
              <a:buFont typeface="Arial" panose="020B0604020202020204" pitchFamily="34" charset="0"/>
              <a:buChar char="•"/>
              <a:tabLst/>
              <a:defRPr sz="20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US" sz="2400" b="0" i="0" u="none" strike="noStrike" kern="1200" cap="none" spc="0" normalizeH="0" baseline="0" noProof="0" dirty="0">
                <a:ln>
                  <a:noFill/>
                </a:ln>
                <a:solidFill>
                  <a:srgbClr val="3A3A3A"/>
                </a:solidFill>
                <a:effectLst/>
                <a:uLnTx/>
                <a:uFillTx/>
                <a:latin typeface="Roboto" panose="02000000000000000000" pitchFamily="2" charset="0"/>
                <a:ea typeface="Roboto" panose="02000000000000000000" pitchFamily="2" charset="0"/>
                <a:cs typeface="+mn-cs"/>
              </a:rPr>
              <a:t>Choose familiar words that have clear meanings to your audience. </a:t>
            </a:r>
            <a:r>
              <a:rPr kumimoji="0" lang="en-US" sz="2400" b="1" i="0" u="none" strike="noStrike" kern="1200" cap="none" spc="0" normalizeH="0" baseline="0" noProof="0" dirty="0">
                <a:ln>
                  <a:noFill/>
                </a:ln>
                <a:solidFill>
                  <a:srgbClr val="3A3A3A"/>
                </a:solidFill>
                <a:effectLst/>
                <a:uLnTx/>
                <a:uFillTx/>
                <a:latin typeface="Roboto" panose="02000000000000000000" pitchFamily="2" charset="0"/>
                <a:ea typeface="Roboto" panose="02000000000000000000" pitchFamily="2" charset="0"/>
                <a:cs typeface="+mn-cs"/>
              </a:rPr>
              <a:t>Words that you’d use in a conversation </a:t>
            </a:r>
            <a:r>
              <a:rPr kumimoji="0" lang="en-US" sz="2400" b="0" i="0" u="none" strike="noStrike" kern="1200" cap="none" spc="0" normalizeH="0" baseline="0" noProof="0" dirty="0">
                <a:ln>
                  <a:noFill/>
                </a:ln>
                <a:solidFill>
                  <a:srgbClr val="3A3A3A"/>
                </a:solidFill>
                <a:effectLst/>
                <a:uLnTx/>
                <a:uFillTx/>
                <a:latin typeface="Roboto" panose="02000000000000000000" pitchFamily="2" charset="0"/>
                <a:ea typeface="Roboto" panose="02000000000000000000" pitchFamily="2" charset="0"/>
                <a:cs typeface="+mn-cs"/>
              </a:rPr>
              <a:t>are often easier to interpret than formal alternatives. </a:t>
            </a:r>
          </a:p>
        </p:txBody>
      </p:sp>
      <p:graphicFrame>
        <p:nvGraphicFramePr>
          <p:cNvPr id="3" name="Table 2">
            <a:extLst>
              <a:ext uri="{FF2B5EF4-FFF2-40B4-BE49-F238E27FC236}">
                <a16:creationId xmlns:a16="http://schemas.microsoft.com/office/drawing/2014/main" id="{E1EC9437-A136-0B68-C19F-41364223C91C}"/>
              </a:ext>
            </a:extLst>
          </p:cNvPr>
          <p:cNvGraphicFramePr>
            <a:graphicFrameLocks noGrp="1"/>
          </p:cNvGraphicFramePr>
          <p:nvPr/>
        </p:nvGraphicFramePr>
        <p:xfrm>
          <a:off x="1000067" y="3052119"/>
          <a:ext cx="8772960" cy="2987040"/>
        </p:xfrm>
        <a:graphic>
          <a:graphicData uri="http://schemas.openxmlformats.org/drawingml/2006/table">
            <a:tbl>
              <a:tblPr firstRow="1">
                <a:tableStyleId>{5C22544A-7EE6-4342-B048-85BDC9FD1C3A}</a:tableStyleId>
              </a:tblPr>
              <a:tblGrid>
                <a:gridCol w="4386480">
                  <a:extLst>
                    <a:ext uri="{9D8B030D-6E8A-4147-A177-3AD203B41FA5}">
                      <a16:colId xmlns:a16="http://schemas.microsoft.com/office/drawing/2014/main" val="2189081984"/>
                    </a:ext>
                  </a:extLst>
                </a:gridCol>
                <a:gridCol w="4386480">
                  <a:extLst>
                    <a:ext uri="{9D8B030D-6E8A-4147-A177-3AD203B41FA5}">
                      <a16:colId xmlns:a16="http://schemas.microsoft.com/office/drawing/2014/main" val="859485243"/>
                    </a:ext>
                  </a:extLst>
                </a:gridCol>
              </a:tblGrid>
              <a:tr h="484499">
                <a:tc>
                  <a:txBody>
                    <a:bodyPr/>
                    <a:lstStyle/>
                    <a:p>
                      <a:pPr algn="l"/>
                      <a:r>
                        <a:rPr lang="en-US" sz="2800" spc="0" dirty="0">
                          <a:latin typeface="Roboto" panose="02000000000000000000" pitchFamily="2" charset="0"/>
                          <a:ea typeface="Roboto" panose="02000000000000000000" pitchFamily="2" charset="0"/>
                        </a:rPr>
                        <a:t>Instead of…</a:t>
                      </a:r>
                    </a:p>
                  </a:txBody>
                  <a:tcPr marL="270000" marR="137160" marT="137160" marB="13716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800" spc="0" dirty="0">
                          <a:latin typeface="Roboto" panose="02000000000000000000" pitchFamily="2" charset="0"/>
                          <a:ea typeface="Roboto" panose="02000000000000000000" pitchFamily="2" charset="0"/>
                        </a:rPr>
                        <a:t>Use…</a:t>
                      </a:r>
                    </a:p>
                  </a:txBody>
                  <a:tcPr marL="270000" marR="137160" marT="137160" marB="13716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7236106"/>
                  </a:ext>
                </a:extLst>
              </a:tr>
              <a:tr h="406884">
                <a:tc>
                  <a:txBody>
                    <a:bodyPr/>
                    <a:lstStyle/>
                    <a:p>
                      <a:r>
                        <a:rPr lang="en-US" sz="2400" dirty="0">
                          <a:solidFill>
                            <a:srgbClr val="3A3A3A"/>
                          </a:solidFill>
                          <a:latin typeface="Roboto"/>
                          <a:ea typeface="Roboto"/>
                          <a:cs typeface="Roboto"/>
                        </a:rPr>
                        <a:t>Individuals</a:t>
                      </a:r>
                    </a:p>
                  </a:txBody>
                  <a:tcP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rgbClr val="3A3A3A"/>
                          </a:solidFill>
                          <a:latin typeface="Roboto"/>
                          <a:ea typeface="Roboto"/>
                          <a:cs typeface="Roboto"/>
                        </a:rPr>
                        <a:t>People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521136"/>
                  </a:ext>
                </a:extLst>
              </a:tr>
              <a:tr h="406884">
                <a:tc>
                  <a:txBody>
                    <a:bodyPr/>
                    <a:lstStyle/>
                    <a:p>
                      <a:r>
                        <a:rPr lang="en-US" sz="2400" dirty="0">
                          <a:solidFill>
                            <a:srgbClr val="3A3A3A"/>
                          </a:solidFill>
                          <a:latin typeface="Roboto"/>
                          <a:ea typeface="Roboto"/>
                          <a:cs typeface="Roboto"/>
                        </a:rPr>
                        <a:t>Require</a:t>
                      </a:r>
                    </a:p>
                  </a:txBody>
                  <a:tcP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rgbClr val="3A3A3A"/>
                          </a:solidFill>
                          <a:latin typeface="Roboto"/>
                          <a:ea typeface="Roboto"/>
                          <a:cs typeface="Roboto"/>
                        </a:rPr>
                        <a:t>Must, need</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8023622"/>
                  </a:ext>
                </a:extLst>
              </a:tr>
              <a:tr h="406884">
                <a:tc>
                  <a:txBody>
                    <a:bodyPr/>
                    <a:lstStyle/>
                    <a:p>
                      <a:r>
                        <a:rPr lang="en-US" sz="2400" dirty="0">
                          <a:solidFill>
                            <a:srgbClr val="3A3A3A"/>
                          </a:solidFill>
                          <a:latin typeface="Roboto"/>
                          <a:ea typeface="Roboto"/>
                          <a:cs typeface="Roboto"/>
                        </a:rPr>
                        <a:t>Administration of</a:t>
                      </a:r>
                    </a:p>
                  </a:txBody>
                  <a:tcP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rgbClr val="3A3A3A"/>
                          </a:solidFill>
                          <a:latin typeface="Roboto"/>
                          <a:ea typeface="Roboto"/>
                          <a:cs typeface="Roboto"/>
                        </a:rPr>
                        <a:t>Administer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7958476"/>
                  </a:ext>
                </a:extLst>
              </a:tr>
              <a:tr h="406884">
                <a:tc>
                  <a:txBody>
                    <a:bodyPr/>
                    <a:lstStyle/>
                    <a:p>
                      <a:r>
                        <a:rPr lang="en-US" sz="2400" dirty="0">
                          <a:solidFill>
                            <a:srgbClr val="3A3A3A"/>
                          </a:solidFill>
                          <a:latin typeface="Roboto"/>
                          <a:ea typeface="Roboto"/>
                          <a:cs typeface="Roboto"/>
                        </a:rPr>
                        <a:t>Reflective of</a:t>
                      </a:r>
                    </a:p>
                  </a:txBody>
                  <a:tcP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rgbClr val="3A3A3A"/>
                          </a:solidFill>
                          <a:latin typeface="Roboto"/>
                          <a:ea typeface="Roboto"/>
                          <a:cs typeface="Roboto"/>
                        </a:rPr>
                        <a:t>Reflect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3294689"/>
                  </a:ext>
                </a:extLst>
              </a:tr>
              <a:tr h="406884">
                <a:tc>
                  <a:txBody>
                    <a:bodyPr/>
                    <a:lstStyle/>
                    <a:p>
                      <a:r>
                        <a:rPr lang="en-US" sz="2400" dirty="0">
                          <a:solidFill>
                            <a:srgbClr val="3A3A3A"/>
                          </a:solidFill>
                          <a:latin typeface="Roboto"/>
                          <a:ea typeface="Roboto"/>
                          <a:cs typeface="Roboto"/>
                        </a:rPr>
                        <a:t>It would appear that</a:t>
                      </a:r>
                    </a:p>
                  </a:txBody>
                  <a:tcP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solidFill>
                            <a:srgbClr val="3A3A3A"/>
                          </a:solidFill>
                          <a:latin typeface="Roboto"/>
                          <a:ea typeface="Roboto"/>
                          <a:cs typeface="Roboto"/>
                        </a:rPr>
                        <a:t>Apparently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432875"/>
                  </a:ext>
                </a:extLst>
              </a:tr>
            </a:tbl>
          </a:graphicData>
        </a:graphic>
      </p:graphicFrame>
    </p:spTree>
    <p:extLst>
      <p:ext uri="{BB962C8B-B14F-4D97-AF65-F5344CB8AC3E}">
        <p14:creationId xmlns:p14="http://schemas.microsoft.com/office/powerpoint/2010/main" val="420077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A542-A3A3-7E5E-5686-C5CA3F64E3E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93EFB1B-19AF-C5D0-1549-26DD2EE5F06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55377" y="404100"/>
            <a:ext cx="1680196" cy="4815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10" name="Text Placeholder 9">
            <a:extLst>
              <a:ext uri="{FF2B5EF4-FFF2-40B4-BE49-F238E27FC236}">
                <a16:creationId xmlns:a16="http://schemas.microsoft.com/office/drawing/2014/main" id="{E5020CB1-B45C-9256-BE93-9A3F2097BF13}"/>
              </a:ext>
            </a:extLst>
          </p:cNvPr>
          <p:cNvSpPr>
            <a:spLocks noGrp="1"/>
          </p:cNvSpPr>
          <p:nvPr>
            <p:ph type="title" idx="4294967295"/>
          </p:nvPr>
        </p:nvSpPr>
        <p:spPr>
          <a:xfrm>
            <a:off x="755377" y="404100"/>
            <a:ext cx="8672658" cy="16399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525" marR="0" lvl="0" indent="0" algn="l" defTabSz="914400" rtl="0" eaLnBrk="1" fontAlgn="auto" latinLnBrk="0" hangingPunct="1">
              <a:lnSpc>
                <a:spcPct val="110000"/>
              </a:lnSpc>
              <a:spcBef>
                <a:spcPts val="1000"/>
              </a:spcBef>
              <a:spcAft>
                <a:spcPts val="500"/>
              </a:spcAft>
              <a:buClr>
                <a:schemeClr val="accent1"/>
              </a:buClr>
              <a:buSzPct val="115000"/>
              <a:buFont typeface="System Font Regular"/>
              <a:buNone/>
              <a:tabLst/>
              <a:defRPr/>
            </a:pPr>
            <a:r>
              <a:rPr kumimoji="0" lang="en-US"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rPr>
              <a:t>Define or spell out anything that’s unfamiliar</a:t>
            </a:r>
          </a:p>
        </p:txBody>
      </p:sp>
      <p:sp>
        <p:nvSpPr>
          <p:cNvPr id="9" name="TextBox 8">
            <a:extLst>
              <a:ext uri="{FF2B5EF4-FFF2-40B4-BE49-F238E27FC236}">
                <a16:creationId xmlns:a16="http://schemas.microsoft.com/office/drawing/2014/main" id="{A73FD221-6C88-A0AD-794C-ADAF4196F252}"/>
              </a:ext>
            </a:extLst>
          </p:cNvPr>
          <p:cNvSpPr txBox="1"/>
          <p:nvPr/>
        </p:nvSpPr>
        <p:spPr>
          <a:xfrm>
            <a:off x="755377" y="2276150"/>
            <a:ext cx="9919082" cy="3211135"/>
          </a:xfrm>
          <a:prstGeom prst="rect">
            <a:avLst/>
          </a:prstGeom>
          <a:noFill/>
        </p:spPr>
        <p:txBody>
          <a:bodyPr wrap="square" lIns="91440" tIns="45720" rIns="91440" bIns="45720" anchor="t">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Tx/>
              <a:buNone/>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Define or spell out unfamiliar terms like abbreviations and acronyms. </a:t>
            </a:r>
          </a:p>
          <a:p>
            <a:pPr marL="9525" marR="0" lvl="0" indent="0" algn="l" defTabSz="914400" rtl="0" eaLnBrk="1" fontAlgn="auto" latinLnBrk="0" hangingPunct="1">
              <a:lnSpc>
                <a:spcPct val="110000"/>
              </a:lnSpc>
              <a:spcBef>
                <a:spcPts val="1000"/>
              </a:spcBef>
              <a:spcAft>
                <a:spcPts val="500"/>
              </a:spcAft>
              <a:buClr>
                <a:srgbClr val="5832E3"/>
              </a:buClr>
              <a:buSzPct val="115000"/>
              <a:buFontTx/>
              <a:buNone/>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For example: </a:t>
            </a:r>
          </a:p>
          <a:p>
            <a:pPr marL="352425" marR="0" lvl="0" indent="-342900"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Appt. = appointment</a:t>
            </a:r>
          </a:p>
          <a:p>
            <a:pPr marL="352425" marR="0" lvl="0" indent="-342900"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Min = minimum </a:t>
            </a:r>
          </a:p>
          <a:p>
            <a:pPr marL="352425" marR="0" lvl="0" indent="-342900"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a:ea typeface="Roboto"/>
                <a:cs typeface="Roboto"/>
              </a:rPr>
              <a:t>ETA = estimated time of arrival </a:t>
            </a:r>
            <a:br>
              <a:rPr kumimoji="0" lang="en-US" sz="20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br>
            <a:endParaRPr kumimoji="0" lang="en-US" sz="20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74931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CB6A5-B18D-6E76-B056-48A84626CB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412A0D9-6049-3628-DADE-014F92A8C3A4}"/>
              </a:ext>
            </a:extLst>
          </p:cNvPr>
          <p:cNvSpPr>
            <a:spLocks noGrp="1"/>
          </p:cNvSpPr>
          <p:nvPr>
            <p:ph type="ctrTitle"/>
          </p:nvPr>
        </p:nvSpPr>
        <p:spPr>
          <a:xfrm>
            <a:off x="1057275" y="1933392"/>
            <a:ext cx="10077450" cy="2387600"/>
          </a:xfrm>
        </p:spPr>
        <p:txBody>
          <a:bodyPr>
            <a:normAutofit/>
          </a:bodyPr>
          <a:lstStyle/>
          <a:p>
            <a:r>
              <a:rPr lang="en-US" dirty="0"/>
              <a:t>Crafting clear sentences and paragraphs</a:t>
            </a:r>
          </a:p>
        </p:txBody>
      </p:sp>
    </p:spTree>
    <p:extLst>
      <p:ext uri="{BB962C8B-B14F-4D97-AF65-F5344CB8AC3E}">
        <p14:creationId xmlns:p14="http://schemas.microsoft.com/office/powerpoint/2010/main" val="435901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00C64-B2E4-12B9-FC99-B50B468B3AE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7221964-506A-E3A7-44C4-39675AAF75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1</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C43ACCBB-174A-A907-6928-3D1C3480AC9D}"/>
              </a:ext>
            </a:extLst>
          </p:cNvPr>
          <p:cNvSpPr txBox="1">
            <a:spLocks noGrp="1"/>
          </p:cNvSpPr>
          <p:nvPr>
            <p:ph type="title" idx="4294967295"/>
          </p:nvPr>
        </p:nvSpPr>
        <p:spPr>
          <a:xfrm>
            <a:off x="838200" y="921389"/>
            <a:ext cx="11138486" cy="8874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sz="5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Speak directly to your audience</a:t>
            </a:r>
          </a:p>
        </p:txBody>
      </p:sp>
      <p:sp>
        <p:nvSpPr>
          <p:cNvPr id="9" name="Content Placeholder 8">
            <a:extLst>
              <a:ext uri="{FF2B5EF4-FFF2-40B4-BE49-F238E27FC236}">
                <a16:creationId xmlns:a16="http://schemas.microsoft.com/office/drawing/2014/main" id="{A3135F69-8C88-B66B-2200-1598F006DEC4}"/>
              </a:ext>
            </a:extLst>
          </p:cNvPr>
          <p:cNvSpPr>
            <a:spLocks noGrp="1"/>
          </p:cNvSpPr>
          <p:nvPr>
            <p:ph idx="1"/>
          </p:nvPr>
        </p:nvSpPr>
        <p:spPr>
          <a:xfrm>
            <a:off x="875390" y="1868818"/>
            <a:ext cx="9104951" cy="4324164"/>
          </a:xfrm>
          <a:solidFill>
            <a:srgbClr val="FFFFFF"/>
          </a:solidFill>
        </p:spPr>
        <p:txBody>
          <a:bodyPr/>
          <a:lstStyle/>
          <a:p>
            <a:pPr marL="465138" indent="-465138"/>
            <a:r>
              <a:rPr lang="en-US" sz="2400" dirty="0"/>
              <a:t>Use words like “you”, “we”, “us” instead of “people”, “clients”, “the organization”</a:t>
            </a:r>
          </a:p>
          <a:p>
            <a:pPr marL="0" indent="0">
              <a:buNone/>
            </a:pPr>
            <a:r>
              <a:rPr lang="en-US" sz="2400" b="1" dirty="0"/>
              <a:t>Example:</a:t>
            </a:r>
          </a:p>
          <a:p>
            <a:pPr marL="465138" indent="-465138"/>
            <a:r>
              <a:rPr lang="en-US" sz="2400" dirty="0"/>
              <a:t>Indirect: Applicants can send their resume and cover letter to the email address provided. </a:t>
            </a:r>
          </a:p>
          <a:p>
            <a:pPr marL="0" indent="0">
              <a:buNone/>
            </a:pPr>
            <a:r>
              <a:rPr lang="en-US" sz="2400" b="1" dirty="0"/>
              <a:t>Better:</a:t>
            </a:r>
          </a:p>
          <a:p>
            <a:pPr marL="465138" indent="-465138"/>
            <a:r>
              <a:rPr lang="en-US" sz="2400" dirty="0"/>
              <a:t>Direct: You can submit your resume and cover letter to the email address provided. </a:t>
            </a:r>
            <a:br>
              <a:rPr lang="en-US" sz="2400" dirty="0"/>
            </a:br>
            <a:endParaRPr lang="en-US" sz="2400" dirty="0"/>
          </a:p>
        </p:txBody>
      </p:sp>
    </p:spTree>
    <p:extLst>
      <p:ext uri="{BB962C8B-B14F-4D97-AF65-F5344CB8AC3E}">
        <p14:creationId xmlns:p14="http://schemas.microsoft.com/office/powerpoint/2010/main" val="403115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7F772-1EFF-CF6F-C455-010A5840019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E489DE-0C0A-4E85-F051-BAA6A0B1F9C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2</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9E872BE8-46A7-DDA5-EC86-08C2F7C39D8C}"/>
              </a:ext>
            </a:extLst>
          </p:cNvPr>
          <p:cNvSpPr txBox="1">
            <a:spLocks noGrp="1"/>
          </p:cNvSpPr>
          <p:nvPr>
            <p:ph type="title" idx="4294967295"/>
          </p:nvPr>
        </p:nvSpPr>
        <p:spPr>
          <a:xfrm>
            <a:off x="838200" y="921389"/>
            <a:ext cx="11138486" cy="8874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sz="5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Express one idea per sentence</a:t>
            </a:r>
          </a:p>
        </p:txBody>
      </p:sp>
      <p:sp>
        <p:nvSpPr>
          <p:cNvPr id="9" name="Content Placeholder 8">
            <a:extLst>
              <a:ext uri="{FF2B5EF4-FFF2-40B4-BE49-F238E27FC236}">
                <a16:creationId xmlns:a16="http://schemas.microsoft.com/office/drawing/2014/main" id="{BE786A1E-CE30-8D8B-2140-2F01F5598077}"/>
              </a:ext>
            </a:extLst>
          </p:cNvPr>
          <p:cNvSpPr>
            <a:spLocks noGrp="1"/>
          </p:cNvSpPr>
          <p:nvPr>
            <p:ph idx="1"/>
          </p:nvPr>
        </p:nvSpPr>
        <p:spPr>
          <a:xfrm>
            <a:off x="875390" y="1868818"/>
            <a:ext cx="10152273" cy="3480406"/>
          </a:xfrm>
          <a:solidFill>
            <a:srgbClr val="FFFFFF"/>
          </a:solidFill>
        </p:spPr>
        <p:txBody>
          <a:bodyPr/>
          <a:lstStyle/>
          <a:p>
            <a:pPr marL="465138" indent="-465138"/>
            <a:r>
              <a:rPr lang="en-US" sz="2400" dirty="0"/>
              <a:t>Multiple ideas = multiple sentences]</a:t>
            </a:r>
          </a:p>
          <a:p>
            <a:pPr marL="0" indent="0">
              <a:buNone/>
            </a:pPr>
            <a:r>
              <a:rPr lang="en-US" sz="2400" b="1" dirty="0"/>
              <a:t>Original</a:t>
            </a:r>
            <a:r>
              <a:rPr lang="en-US" sz="2400" dirty="0"/>
              <a:t>: </a:t>
            </a:r>
          </a:p>
          <a:p>
            <a:pPr marL="0" indent="0">
              <a:buNone/>
            </a:pPr>
            <a:r>
              <a:rPr lang="en-US" sz="2400" dirty="0"/>
              <a:t>We proudly hold the title of one of Canada's Certified Great Places to Work, fostering a culture of compassion and authenticity.</a:t>
            </a:r>
          </a:p>
          <a:p>
            <a:pPr marL="0" indent="0">
              <a:buNone/>
            </a:pPr>
            <a:r>
              <a:rPr lang="en-US" sz="2400" b="1" dirty="0"/>
              <a:t>Split into multiple sentences</a:t>
            </a:r>
            <a:r>
              <a:rPr lang="en-US" sz="2400" dirty="0"/>
              <a:t>:</a:t>
            </a:r>
            <a:br>
              <a:rPr lang="en-US" sz="2400" dirty="0"/>
            </a:br>
            <a:r>
              <a:rPr lang="en-US" sz="2400" dirty="0"/>
              <a:t>We proudly hold the title of one of Canada's Certified Great Places to Work. We foster a culture of compassion and authenticity.</a:t>
            </a:r>
          </a:p>
          <a:p>
            <a:pPr marL="0" indent="0">
              <a:buNone/>
            </a:pPr>
            <a:endParaRPr lang="en-US" sz="2400" dirty="0"/>
          </a:p>
        </p:txBody>
      </p:sp>
    </p:spTree>
    <p:extLst>
      <p:ext uri="{BB962C8B-B14F-4D97-AF65-F5344CB8AC3E}">
        <p14:creationId xmlns:p14="http://schemas.microsoft.com/office/powerpoint/2010/main" val="2522693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ED067-7323-AA3C-686F-94FC50DA48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AEBE7DC-2DA6-D0AA-F308-7C422B5895E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3</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E9CE1C3E-C773-426A-2F6A-5B8353254FFA}"/>
              </a:ext>
            </a:extLst>
          </p:cNvPr>
          <p:cNvSpPr txBox="1">
            <a:spLocks noGrp="1"/>
          </p:cNvSpPr>
          <p:nvPr>
            <p:ph type="title" idx="4294967295"/>
          </p:nvPr>
        </p:nvSpPr>
        <p:spPr>
          <a:xfrm>
            <a:off x="838200" y="921389"/>
            <a:ext cx="11138486" cy="8874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sz="5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Use familiar sentence structure</a:t>
            </a:r>
          </a:p>
        </p:txBody>
      </p:sp>
      <p:sp>
        <p:nvSpPr>
          <p:cNvPr id="9" name="Content Placeholder 8">
            <a:extLst>
              <a:ext uri="{FF2B5EF4-FFF2-40B4-BE49-F238E27FC236}">
                <a16:creationId xmlns:a16="http://schemas.microsoft.com/office/drawing/2014/main" id="{2ADEEE98-E6E2-BAC8-3F37-0EDA4DBC1C8A}"/>
              </a:ext>
            </a:extLst>
          </p:cNvPr>
          <p:cNvSpPr>
            <a:spLocks noGrp="1"/>
          </p:cNvSpPr>
          <p:nvPr>
            <p:ph idx="1"/>
          </p:nvPr>
        </p:nvSpPr>
        <p:spPr>
          <a:xfrm>
            <a:off x="875390" y="1868818"/>
            <a:ext cx="10152273" cy="3480406"/>
          </a:xfrm>
          <a:noFill/>
        </p:spPr>
        <p:txBody>
          <a:bodyPr/>
          <a:lstStyle/>
          <a:p>
            <a:pPr marL="465138" indent="-465138"/>
            <a:r>
              <a:rPr lang="en-US" sz="2400" dirty="0"/>
              <a:t>In English we generally use </a:t>
            </a:r>
            <a:r>
              <a:rPr lang="en-CA" sz="2400" b="1" dirty="0">
                <a:solidFill>
                  <a:srgbClr val="0070C0"/>
                </a:solidFill>
                <a:ea typeface="Roboto" panose="02000000000000000000" pitchFamily="2" charset="0"/>
                <a:cs typeface="Roboto" panose="02000000000000000000" pitchFamily="2" charset="0"/>
              </a:rPr>
              <a:t>subject</a:t>
            </a:r>
            <a:r>
              <a:rPr lang="en-CA" sz="2400" dirty="0">
                <a:ea typeface="Roboto" panose="02000000000000000000" pitchFamily="2" charset="0"/>
                <a:cs typeface="Roboto" panose="02000000000000000000" pitchFamily="2" charset="0"/>
              </a:rPr>
              <a:t>-</a:t>
            </a:r>
            <a:r>
              <a:rPr lang="en-CA" sz="2400" b="1" dirty="0">
                <a:solidFill>
                  <a:srgbClr val="00B050"/>
                </a:solidFill>
                <a:ea typeface="Roboto" panose="02000000000000000000" pitchFamily="2" charset="0"/>
                <a:cs typeface="Roboto" panose="02000000000000000000" pitchFamily="2" charset="0"/>
              </a:rPr>
              <a:t>verb</a:t>
            </a:r>
            <a:r>
              <a:rPr lang="en-CA" sz="2400" dirty="0">
                <a:ea typeface="Roboto" panose="02000000000000000000" pitchFamily="2" charset="0"/>
                <a:cs typeface="Roboto" panose="02000000000000000000" pitchFamily="2" charset="0"/>
              </a:rPr>
              <a:t>-</a:t>
            </a:r>
            <a:r>
              <a:rPr lang="en-CA" sz="2400" dirty="0">
                <a:solidFill>
                  <a:srgbClr val="7030A0"/>
                </a:solidFill>
                <a:ea typeface="Roboto" panose="02000000000000000000" pitchFamily="2" charset="0"/>
                <a:cs typeface="Roboto" panose="02000000000000000000" pitchFamily="2" charset="0"/>
              </a:rPr>
              <a:t>object</a:t>
            </a:r>
            <a:r>
              <a:rPr lang="en-CA" sz="2400" dirty="0">
                <a:ea typeface="Roboto" panose="02000000000000000000" pitchFamily="2" charset="0"/>
                <a:cs typeface="Roboto" panose="02000000000000000000" pitchFamily="2" charset="0"/>
              </a:rPr>
              <a:t> </a:t>
            </a:r>
          </a:p>
          <a:p>
            <a:pPr marL="727076" lvl="1" indent="-465138"/>
            <a:r>
              <a:rPr lang="en-US" sz="2400" b="1" dirty="0"/>
              <a:t>Example</a:t>
            </a:r>
            <a:r>
              <a:rPr lang="en-US" sz="2400" dirty="0"/>
              <a:t>: </a:t>
            </a:r>
            <a:r>
              <a:rPr lang="en-CA" sz="2400" b="1" dirty="0">
                <a:solidFill>
                  <a:srgbClr val="0070C0"/>
                </a:solidFill>
                <a:ea typeface="Roboto" panose="02000000000000000000" pitchFamily="2" charset="0"/>
                <a:cs typeface="Roboto" panose="02000000000000000000" pitchFamily="2" charset="0"/>
              </a:rPr>
              <a:t>We</a:t>
            </a:r>
            <a:r>
              <a:rPr lang="en-CA" sz="2400" dirty="0">
                <a:ea typeface="Roboto" panose="02000000000000000000" pitchFamily="2" charset="0"/>
                <a:cs typeface="Roboto" panose="02000000000000000000" pitchFamily="2" charset="0"/>
              </a:rPr>
              <a:t> </a:t>
            </a:r>
            <a:r>
              <a:rPr lang="en-CA" sz="2400" b="1" dirty="0">
                <a:solidFill>
                  <a:srgbClr val="00B050"/>
                </a:solidFill>
                <a:ea typeface="Roboto" panose="02000000000000000000" pitchFamily="2" charset="0"/>
                <a:cs typeface="Roboto" panose="02000000000000000000" pitchFamily="2" charset="0"/>
              </a:rPr>
              <a:t>offer</a:t>
            </a:r>
            <a:r>
              <a:rPr lang="en-CA" sz="2400" dirty="0">
                <a:ea typeface="Roboto" panose="02000000000000000000" pitchFamily="2" charset="0"/>
                <a:cs typeface="Roboto" panose="02000000000000000000" pitchFamily="2" charset="0"/>
              </a:rPr>
              <a:t> </a:t>
            </a:r>
            <a:r>
              <a:rPr lang="en-CA" sz="2400" dirty="0">
                <a:solidFill>
                  <a:srgbClr val="7030A0"/>
                </a:solidFill>
                <a:ea typeface="Roboto" panose="02000000000000000000" pitchFamily="2" charset="0"/>
                <a:cs typeface="Roboto" panose="02000000000000000000" pitchFamily="2" charset="0"/>
              </a:rPr>
              <a:t>free 30-min informational interviews</a:t>
            </a:r>
            <a:r>
              <a:rPr lang="en-CA" sz="2400" dirty="0">
                <a:ea typeface="Roboto" panose="02000000000000000000" pitchFamily="2" charset="0"/>
                <a:cs typeface="Roboto" panose="02000000000000000000" pitchFamily="2" charset="0"/>
              </a:rPr>
              <a:t>.</a:t>
            </a:r>
            <a:endParaRPr lang="en-US" sz="2400" dirty="0">
              <a:solidFill>
                <a:srgbClr val="3A3A3A"/>
              </a:solidFill>
              <a:highlight>
                <a:srgbClr val="FFFF00"/>
              </a:highlight>
              <a:ea typeface="Roboto" panose="02000000000000000000" pitchFamily="2" charset="0"/>
              <a:cs typeface="Roboto" panose="02000000000000000000" pitchFamily="2" charset="0"/>
            </a:endParaRPr>
          </a:p>
          <a:p>
            <a:pPr marL="727076" lvl="1" indent="-465138"/>
            <a:endParaRPr lang="en-US" sz="2400" b="1" dirty="0">
              <a:solidFill>
                <a:srgbClr val="3A3A3A"/>
              </a:solidFill>
              <a:highlight>
                <a:srgbClr val="FFFF00"/>
              </a:highlight>
            </a:endParaRPr>
          </a:p>
          <a:p>
            <a:pPr marL="261938" lvl="1" indent="0">
              <a:buNone/>
            </a:pPr>
            <a:r>
              <a:rPr lang="en-US" sz="2400" b="1" dirty="0"/>
              <a:t>Different structure that adds complexity</a:t>
            </a:r>
            <a:r>
              <a:rPr lang="en-US" sz="2400" dirty="0"/>
              <a:t>: </a:t>
            </a:r>
            <a:r>
              <a:rPr lang="en-CA" sz="2400" dirty="0">
                <a:solidFill>
                  <a:srgbClr val="0070C0"/>
                </a:solidFill>
                <a:ea typeface="Roboto" panose="02000000000000000000" pitchFamily="2" charset="0"/>
                <a:cs typeface="Roboto" panose="02000000000000000000" pitchFamily="2" charset="0"/>
              </a:rPr>
              <a:t>Our</a:t>
            </a:r>
            <a:r>
              <a:rPr lang="en-CA" sz="2400" dirty="0">
                <a:ea typeface="Roboto" panose="02000000000000000000" pitchFamily="2" charset="0"/>
                <a:cs typeface="Roboto" panose="02000000000000000000" pitchFamily="2" charset="0"/>
              </a:rPr>
              <a:t> </a:t>
            </a:r>
            <a:r>
              <a:rPr lang="en-CA" sz="2400" dirty="0">
                <a:solidFill>
                  <a:srgbClr val="7030A0"/>
                </a:solidFill>
                <a:ea typeface="Roboto" panose="02000000000000000000" pitchFamily="2" charset="0"/>
                <a:cs typeface="Roboto" panose="02000000000000000000" pitchFamily="2" charset="0"/>
              </a:rPr>
              <a:t>recruitment process includes a 30-minute informational interview.</a:t>
            </a:r>
            <a:br>
              <a:rPr lang="en-US" sz="2400" dirty="0"/>
            </a:br>
            <a:endParaRPr lang="en-US" sz="2400" dirty="0"/>
          </a:p>
        </p:txBody>
      </p:sp>
    </p:spTree>
    <p:extLst>
      <p:ext uri="{BB962C8B-B14F-4D97-AF65-F5344CB8AC3E}">
        <p14:creationId xmlns:p14="http://schemas.microsoft.com/office/powerpoint/2010/main" val="1534300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3F567-8C29-F82C-0C8F-F7376921CE5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74CD6E7-9D87-4ABE-31FD-97E40B50B57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4</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0852DCFC-40AA-28DB-3959-BBD9713A471C}"/>
              </a:ext>
            </a:extLst>
          </p:cNvPr>
          <p:cNvSpPr txBox="1">
            <a:spLocks noGrp="1"/>
          </p:cNvSpPr>
          <p:nvPr>
            <p:ph type="title" idx="4294967295"/>
          </p:nvPr>
        </p:nvSpPr>
        <p:spPr>
          <a:xfrm>
            <a:off x="838200" y="921389"/>
            <a:ext cx="11138486" cy="8874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sz="5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Avoid interrupting the main idea</a:t>
            </a:r>
          </a:p>
        </p:txBody>
      </p:sp>
      <p:sp>
        <p:nvSpPr>
          <p:cNvPr id="9" name="Content Placeholder 8">
            <a:extLst>
              <a:ext uri="{FF2B5EF4-FFF2-40B4-BE49-F238E27FC236}">
                <a16:creationId xmlns:a16="http://schemas.microsoft.com/office/drawing/2014/main" id="{2783A12A-95F9-4383-9994-5A9F2481A982}"/>
              </a:ext>
            </a:extLst>
          </p:cNvPr>
          <p:cNvSpPr>
            <a:spLocks noGrp="1"/>
          </p:cNvSpPr>
          <p:nvPr>
            <p:ph idx="1"/>
          </p:nvPr>
        </p:nvSpPr>
        <p:spPr>
          <a:xfrm>
            <a:off x="875390" y="1868818"/>
            <a:ext cx="10152273" cy="4625500"/>
          </a:xfrm>
          <a:solidFill>
            <a:srgbClr val="FFFFFF"/>
          </a:solidFill>
        </p:spPr>
        <p:txBody>
          <a:bodyPr/>
          <a:lstStyle/>
          <a:p>
            <a:pPr marL="465138" indent="-465138"/>
            <a:r>
              <a:rPr lang="en-US" sz="2400" dirty="0"/>
              <a:t>Avoid unnecessary words or details that distract readers from the main point </a:t>
            </a:r>
          </a:p>
          <a:p>
            <a:pPr marL="0" indent="0">
              <a:buNone/>
            </a:pPr>
            <a:r>
              <a:rPr lang="en-US" sz="2400" b="1" dirty="0"/>
              <a:t>Example</a:t>
            </a:r>
            <a:r>
              <a:rPr lang="en-US" sz="2400" dirty="0"/>
              <a:t>: </a:t>
            </a:r>
          </a:p>
          <a:p>
            <a:pPr marL="0" indent="0">
              <a:buNone/>
            </a:pPr>
            <a:r>
              <a:rPr lang="en-US" sz="2400" dirty="0"/>
              <a:t>All candidates must submit 2-3 professional references if they are advanced to a second interview, including names, titles and phone numbers.</a:t>
            </a:r>
          </a:p>
          <a:p>
            <a:pPr marL="0" indent="0">
              <a:buNone/>
            </a:pPr>
            <a:r>
              <a:rPr lang="en-US" sz="2400" b="1" dirty="0"/>
              <a:t>Without interruption</a:t>
            </a:r>
            <a:r>
              <a:rPr lang="en-US" sz="2400" dirty="0"/>
              <a:t>: </a:t>
            </a:r>
          </a:p>
          <a:p>
            <a:pPr marL="0" indent="0">
              <a:buNone/>
            </a:pPr>
            <a:r>
              <a:rPr lang="en-US" sz="2400" dirty="0"/>
              <a:t>If advanced to a second interview, you must provide 2-5 references, including names, titles and phone numbers.</a:t>
            </a:r>
            <a:br>
              <a:rPr lang="en-US" sz="2400" dirty="0"/>
            </a:br>
            <a:endParaRPr lang="en-US" sz="2400" dirty="0"/>
          </a:p>
        </p:txBody>
      </p:sp>
    </p:spTree>
    <p:extLst>
      <p:ext uri="{BB962C8B-B14F-4D97-AF65-F5344CB8AC3E}">
        <p14:creationId xmlns:p14="http://schemas.microsoft.com/office/powerpoint/2010/main" val="3425062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6BD0-345A-7EC1-0A31-9D9E7A500EF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EAF64B5-7CDB-2BD8-959F-14C9595E5BD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5</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C986992C-9409-59D5-3E72-B5684BE30893}"/>
              </a:ext>
            </a:extLst>
          </p:cNvPr>
          <p:cNvSpPr txBox="1">
            <a:spLocks noGrp="1"/>
          </p:cNvSpPr>
          <p:nvPr>
            <p:ph type="title" idx="4294967295"/>
          </p:nvPr>
        </p:nvSpPr>
        <p:spPr>
          <a:xfrm>
            <a:off x="838200" y="921389"/>
            <a:ext cx="11138486" cy="8874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sz="5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Express ideas in the affirmative	</a:t>
            </a:r>
          </a:p>
        </p:txBody>
      </p:sp>
      <p:sp>
        <p:nvSpPr>
          <p:cNvPr id="9" name="Content Placeholder 8">
            <a:extLst>
              <a:ext uri="{FF2B5EF4-FFF2-40B4-BE49-F238E27FC236}">
                <a16:creationId xmlns:a16="http://schemas.microsoft.com/office/drawing/2014/main" id="{D64A8DD1-46E1-49B4-2B04-3DE9649E0FAE}"/>
              </a:ext>
            </a:extLst>
          </p:cNvPr>
          <p:cNvSpPr>
            <a:spLocks noGrp="1"/>
          </p:cNvSpPr>
          <p:nvPr>
            <p:ph idx="1"/>
          </p:nvPr>
        </p:nvSpPr>
        <p:spPr>
          <a:xfrm>
            <a:off x="875390" y="1868818"/>
            <a:ext cx="10152273" cy="3480406"/>
          </a:xfrm>
          <a:noFill/>
        </p:spPr>
        <p:txBody>
          <a:bodyPr/>
          <a:lstStyle/>
          <a:p>
            <a:pPr marL="465138" indent="-465138"/>
            <a:r>
              <a:rPr lang="en-US" sz="2400" b="1" dirty="0"/>
              <a:t>Negative: </a:t>
            </a:r>
            <a:r>
              <a:rPr lang="en-US" sz="2400" dirty="0"/>
              <a:t>If you fail to pass the text, </a:t>
            </a:r>
            <a:r>
              <a:rPr lang="en-US" sz="2400" dirty="0">
                <a:solidFill>
                  <a:srgbClr val="C00000"/>
                </a:solidFill>
              </a:rPr>
              <a:t>you will not qualify </a:t>
            </a:r>
            <a:r>
              <a:rPr lang="en-US" sz="2400" dirty="0"/>
              <a:t>for</a:t>
            </a:r>
            <a:r>
              <a:rPr lang="en-US" sz="2400" dirty="0">
                <a:solidFill>
                  <a:srgbClr val="3A3A3A"/>
                </a:solidFill>
              </a:rPr>
              <a:t> </a:t>
            </a:r>
            <a:r>
              <a:rPr lang="en-US" sz="2400" dirty="0"/>
              <a:t>employment.</a:t>
            </a:r>
          </a:p>
          <a:p>
            <a:pPr marL="465138" indent="-465138"/>
            <a:r>
              <a:rPr lang="en-US" sz="2400" b="1" dirty="0"/>
              <a:t>Affirmative: </a:t>
            </a:r>
            <a:r>
              <a:rPr lang="en-US" sz="2400" dirty="0"/>
              <a:t>You must pass the test to qualify for employment.</a:t>
            </a:r>
          </a:p>
          <a:p>
            <a:pPr marL="465138" indent="-465138"/>
            <a:r>
              <a:rPr lang="en-US" sz="2400" b="1" dirty="0"/>
              <a:t>Avoid double negatives </a:t>
            </a:r>
          </a:p>
          <a:p>
            <a:pPr marL="727076" lvl="1" indent="-465138"/>
            <a:r>
              <a:rPr lang="en-US" sz="2400" dirty="0"/>
              <a:t>Instead of “</a:t>
            </a:r>
            <a:r>
              <a:rPr lang="en-US" sz="2400" dirty="0">
                <a:solidFill>
                  <a:srgbClr val="C00000"/>
                </a:solidFill>
              </a:rPr>
              <a:t>not absent</a:t>
            </a:r>
            <a:r>
              <a:rPr lang="en-US" sz="2400" dirty="0"/>
              <a:t>”, use “present”</a:t>
            </a:r>
            <a:br>
              <a:rPr lang="en-US" sz="2400" dirty="0"/>
            </a:br>
            <a:endParaRPr lang="en-US" sz="2400" dirty="0"/>
          </a:p>
        </p:txBody>
      </p:sp>
    </p:spTree>
    <p:extLst>
      <p:ext uri="{BB962C8B-B14F-4D97-AF65-F5344CB8AC3E}">
        <p14:creationId xmlns:p14="http://schemas.microsoft.com/office/powerpoint/2010/main" val="2119856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34F5-DCC6-BFA7-3907-BD794D8C1AC7}"/>
              </a:ext>
            </a:extLst>
          </p:cNvPr>
          <p:cNvSpPr>
            <a:spLocks noGrp="1"/>
          </p:cNvSpPr>
          <p:nvPr>
            <p:ph type="title"/>
          </p:nvPr>
        </p:nvSpPr>
        <p:spPr>
          <a:xfrm>
            <a:off x="838200" y="365126"/>
            <a:ext cx="8441724" cy="1389534"/>
          </a:xfrm>
        </p:spPr>
        <p:txBody>
          <a:bodyPr/>
          <a:lstStyle/>
          <a:p>
            <a:r>
              <a:rPr lang="en-US" sz="5000" dirty="0">
                <a:latin typeface="Roboto" panose="02000000000000000000" pitchFamily="2" charset="0"/>
                <a:ea typeface="Roboto" panose="02000000000000000000" pitchFamily="2" charset="0"/>
              </a:rPr>
              <a:t>Accessibility for the session</a:t>
            </a:r>
            <a:endParaRPr lang="en-CA" sz="50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FC29EC6D-75A6-99D2-8BE6-ABA3AB82DA34}"/>
              </a:ext>
            </a:extLst>
          </p:cNvPr>
          <p:cNvSpPr>
            <a:spLocks noGrp="1"/>
          </p:cNvSpPr>
          <p:nvPr>
            <p:ph idx="1"/>
          </p:nvPr>
        </p:nvSpPr>
        <p:spPr>
          <a:xfrm>
            <a:off x="838200" y="2000434"/>
            <a:ext cx="8138136" cy="2571566"/>
          </a:xfrm>
          <a:solidFill>
            <a:srgbClr val="EEF4F8"/>
          </a:solidFill>
        </p:spPr>
        <p:txBody>
          <a:bodyPr/>
          <a:lstStyle/>
          <a:p>
            <a:r>
              <a:rPr lang="en-US" sz="2600" dirty="0">
                <a:latin typeface="Roboto" panose="02000000000000000000" pitchFamily="2" charset="0"/>
                <a:ea typeface="Roboto" panose="02000000000000000000" pitchFamily="2" charset="0"/>
              </a:rPr>
              <a:t>Accessible slides shared in advance</a:t>
            </a:r>
          </a:p>
          <a:p>
            <a:r>
              <a:rPr lang="en-US" sz="2600" dirty="0">
                <a:latin typeface="Roboto" panose="02000000000000000000" pitchFamily="2" charset="0"/>
                <a:ea typeface="Roboto" panose="02000000000000000000" pitchFamily="2" charset="0"/>
              </a:rPr>
              <a:t>Captions and ASL interpreters provided</a:t>
            </a:r>
          </a:p>
          <a:p>
            <a:r>
              <a:rPr lang="en-US" sz="2600" dirty="0">
                <a:latin typeface="Roboto" panose="02000000000000000000" pitchFamily="2" charset="0"/>
                <a:ea typeface="Roboto" panose="02000000000000000000" pitchFamily="2" charset="0"/>
              </a:rPr>
              <a:t>5-minute break built into the session</a:t>
            </a:r>
          </a:p>
          <a:p>
            <a:r>
              <a:rPr lang="en-US" sz="2600" dirty="0">
                <a:latin typeface="Roboto" panose="02000000000000000000" pitchFamily="2" charset="0"/>
                <a:ea typeface="Roboto" panose="02000000000000000000" pitchFamily="2" charset="0"/>
              </a:rPr>
              <a:t>Independent and group work time</a:t>
            </a:r>
            <a:endParaRPr lang="en-CA" sz="2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0797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574B0-9984-DEEC-5B4F-BE9A653A0A6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CDEDE47-B2A2-C547-42A9-495956B99D7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6</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C67F7600-E80A-AD11-0178-56E70543DC85}"/>
              </a:ext>
            </a:extLst>
          </p:cNvPr>
          <p:cNvSpPr txBox="1">
            <a:spLocks noGrp="1"/>
          </p:cNvSpPr>
          <p:nvPr>
            <p:ph type="title" idx="4294967295"/>
          </p:nvPr>
        </p:nvSpPr>
        <p:spPr>
          <a:xfrm>
            <a:off x="838200" y="921389"/>
            <a:ext cx="11138486" cy="8874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sz="5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Avoid wordiness or redundancy</a:t>
            </a:r>
          </a:p>
        </p:txBody>
      </p:sp>
      <p:sp>
        <p:nvSpPr>
          <p:cNvPr id="9" name="Content Placeholder 8">
            <a:extLst>
              <a:ext uri="{FF2B5EF4-FFF2-40B4-BE49-F238E27FC236}">
                <a16:creationId xmlns:a16="http://schemas.microsoft.com/office/drawing/2014/main" id="{0ECE1422-17BF-FD20-D7AC-E711E181FC9D}"/>
              </a:ext>
            </a:extLst>
          </p:cNvPr>
          <p:cNvSpPr>
            <a:spLocks noGrp="1"/>
          </p:cNvSpPr>
          <p:nvPr>
            <p:ph idx="1"/>
          </p:nvPr>
        </p:nvSpPr>
        <p:spPr>
          <a:xfrm>
            <a:off x="875391" y="1868817"/>
            <a:ext cx="9339126" cy="4313773"/>
          </a:xfrm>
          <a:solidFill>
            <a:srgbClr val="FFFFFF"/>
          </a:solidFill>
        </p:spPr>
        <p:txBody>
          <a:bodyPr/>
          <a:lstStyle/>
          <a:p>
            <a:pPr marL="465138" indent="-465138"/>
            <a:r>
              <a:rPr lang="en-US" sz="2400" dirty="0"/>
              <a:t>Leave out wordy and redundant expressions</a:t>
            </a:r>
          </a:p>
          <a:p>
            <a:pPr marL="0" indent="0">
              <a:buNone/>
            </a:pPr>
            <a:r>
              <a:rPr lang="en-US" sz="2400" b="1" dirty="0"/>
              <a:t>Example</a:t>
            </a:r>
            <a:r>
              <a:rPr lang="en-US" sz="2400" dirty="0"/>
              <a:t>: </a:t>
            </a:r>
          </a:p>
          <a:p>
            <a:pPr marL="0" indent="0">
              <a:buNone/>
            </a:pPr>
            <a:r>
              <a:rPr lang="en-US" sz="2400" dirty="0"/>
              <a:t>This is a great opportunity to have your voice heard and we hope you take the time to let us know your candidate experience so we can improve our recruitment process for all people.</a:t>
            </a:r>
          </a:p>
          <a:p>
            <a:pPr marL="0" indent="0">
              <a:buNone/>
            </a:pPr>
            <a:r>
              <a:rPr lang="en-US" sz="2400" b="1" dirty="0"/>
              <a:t>Removing redundancy</a:t>
            </a:r>
            <a:r>
              <a:rPr lang="en-US" sz="2400" dirty="0"/>
              <a:t>: </a:t>
            </a:r>
          </a:p>
          <a:p>
            <a:pPr marL="0" indent="0">
              <a:buNone/>
            </a:pPr>
            <a:r>
              <a:rPr lang="en-US" sz="2400" dirty="0"/>
              <a:t>This is an opportunity to have your voice heard. Share your experience to help us improve the experience for others. </a:t>
            </a:r>
          </a:p>
          <a:p>
            <a:pPr marL="261938" lvl="1" indent="0">
              <a:buNone/>
            </a:pPr>
            <a:br>
              <a:rPr lang="en-US" sz="2400" dirty="0"/>
            </a:br>
            <a:endParaRPr lang="en-US" sz="2400" dirty="0"/>
          </a:p>
        </p:txBody>
      </p:sp>
    </p:spTree>
    <p:extLst>
      <p:ext uri="{BB962C8B-B14F-4D97-AF65-F5344CB8AC3E}">
        <p14:creationId xmlns:p14="http://schemas.microsoft.com/office/powerpoint/2010/main" val="2712333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89D37-2A88-9FB1-8E11-9C04BA54D08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844C4BC-3C2E-B43A-CDB3-CEB04F75671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7</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D327EDC0-C66D-D839-0333-0D15FDA03F9B}"/>
              </a:ext>
            </a:extLst>
          </p:cNvPr>
          <p:cNvSpPr txBox="1">
            <a:spLocks noGrp="1"/>
          </p:cNvSpPr>
          <p:nvPr>
            <p:ph type="title"/>
          </p:nvPr>
        </p:nvSpPr>
        <p:spPr>
          <a:xfrm>
            <a:off x="827087" y="62020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sz="5000"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Use point form lists</a:t>
            </a:r>
          </a:p>
        </p:txBody>
      </p:sp>
      <p:sp>
        <p:nvSpPr>
          <p:cNvPr id="2" name="Text Placeholder 1">
            <a:extLst>
              <a:ext uri="{FF2B5EF4-FFF2-40B4-BE49-F238E27FC236}">
                <a16:creationId xmlns:a16="http://schemas.microsoft.com/office/drawing/2014/main" id="{E6D71BD9-AE2B-8210-6DB8-3D026A909ACC}"/>
              </a:ext>
            </a:extLst>
          </p:cNvPr>
          <p:cNvSpPr>
            <a:spLocks noGrp="1"/>
          </p:cNvSpPr>
          <p:nvPr>
            <p:ph type="body" idx="1"/>
          </p:nvPr>
        </p:nvSpPr>
        <p:spPr>
          <a:xfrm>
            <a:off x="839788" y="1681163"/>
            <a:ext cx="5157787" cy="490537"/>
          </a:xfrm>
        </p:spPr>
        <p:txBody>
          <a:bodyPr/>
          <a:lstStyle/>
          <a:p>
            <a:r>
              <a:rPr lang="en-US" dirty="0"/>
              <a:t>Example:</a:t>
            </a:r>
          </a:p>
        </p:txBody>
      </p:sp>
      <p:sp>
        <p:nvSpPr>
          <p:cNvPr id="9" name="Content Placeholder 8">
            <a:extLst>
              <a:ext uri="{FF2B5EF4-FFF2-40B4-BE49-F238E27FC236}">
                <a16:creationId xmlns:a16="http://schemas.microsoft.com/office/drawing/2014/main" id="{EF7362B4-E21E-6D9B-A5FF-B4DBB87FC5BF}"/>
              </a:ext>
            </a:extLst>
          </p:cNvPr>
          <p:cNvSpPr>
            <a:spLocks noGrp="1"/>
          </p:cNvSpPr>
          <p:nvPr>
            <p:ph sz="half" idx="2"/>
          </p:nvPr>
        </p:nvSpPr>
        <p:spPr>
          <a:xfrm>
            <a:off x="569625" y="2487038"/>
            <a:ext cx="5157787" cy="3684588"/>
          </a:xfrm>
          <a:noFill/>
        </p:spPr>
        <p:txBody>
          <a:bodyPr/>
          <a:lstStyle/>
          <a:p>
            <a:pPr marL="261938" lvl="1" indent="0">
              <a:spcAft>
                <a:spcPts val="600"/>
              </a:spcAft>
              <a:buNone/>
            </a:pPr>
            <a:r>
              <a:rPr lang="en-US" dirty="0"/>
              <a:t>Your day will be spent engaging with clients in their communities, conducting activities to assess their skills, interests, strengths, and preferences; facilitating opportunities for learning, skill development, friendship building, and community inclusion; providing job coaching at worksites when applicable.</a:t>
            </a:r>
            <a:br>
              <a:rPr lang="en-US" dirty="0"/>
            </a:br>
            <a:endParaRPr lang="en-US" dirty="0"/>
          </a:p>
        </p:txBody>
      </p:sp>
      <p:sp>
        <p:nvSpPr>
          <p:cNvPr id="4" name="Text Placeholder 3">
            <a:extLst>
              <a:ext uri="{FF2B5EF4-FFF2-40B4-BE49-F238E27FC236}">
                <a16:creationId xmlns:a16="http://schemas.microsoft.com/office/drawing/2014/main" id="{170C4C0A-DA26-237B-4224-C23CE79ABADD}"/>
              </a:ext>
            </a:extLst>
          </p:cNvPr>
          <p:cNvSpPr>
            <a:spLocks noGrp="1"/>
          </p:cNvSpPr>
          <p:nvPr>
            <p:ph type="body" sz="quarter" idx="3"/>
          </p:nvPr>
        </p:nvSpPr>
        <p:spPr>
          <a:xfrm>
            <a:off x="5997575" y="1681163"/>
            <a:ext cx="5357813" cy="490537"/>
          </a:xfrm>
        </p:spPr>
        <p:txBody>
          <a:bodyPr/>
          <a:lstStyle/>
          <a:p>
            <a:r>
              <a:rPr lang="en-US" dirty="0"/>
              <a:t>With point form notes</a:t>
            </a:r>
          </a:p>
        </p:txBody>
      </p:sp>
      <p:sp>
        <p:nvSpPr>
          <p:cNvPr id="6" name="Content Placeholder 5">
            <a:extLst>
              <a:ext uri="{FF2B5EF4-FFF2-40B4-BE49-F238E27FC236}">
                <a16:creationId xmlns:a16="http://schemas.microsoft.com/office/drawing/2014/main" id="{729F81A4-B077-F14B-2FD9-6CE6F2812647}"/>
              </a:ext>
            </a:extLst>
          </p:cNvPr>
          <p:cNvSpPr>
            <a:spLocks noGrp="1"/>
          </p:cNvSpPr>
          <p:nvPr>
            <p:ph sz="quarter" idx="4"/>
          </p:nvPr>
        </p:nvSpPr>
        <p:spPr>
          <a:xfrm>
            <a:off x="6084887" y="2358736"/>
            <a:ext cx="5183188" cy="3684588"/>
          </a:xfrm>
        </p:spPr>
        <p:txBody>
          <a:bodyPr/>
          <a:lstStyle/>
          <a:p>
            <a:pPr marL="9525" indent="0">
              <a:spcAft>
                <a:spcPts val="600"/>
              </a:spcAft>
              <a:buNone/>
            </a:pPr>
            <a:r>
              <a:rPr lang="en-US" sz="2000" dirty="0"/>
              <a:t>Your day will be spent:</a:t>
            </a:r>
          </a:p>
          <a:p>
            <a:pPr>
              <a:spcAft>
                <a:spcPts val="600"/>
              </a:spcAft>
              <a:buFont typeface="Arial" panose="020B0604020202020204" pitchFamily="34" charset="0"/>
              <a:buChar char="•"/>
            </a:pPr>
            <a:r>
              <a:rPr lang="en-US" sz="2000" dirty="0"/>
              <a:t>engaging with clients in their communities</a:t>
            </a:r>
          </a:p>
          <a:p>
            <a:pPr>
              <a:spcAft>
                <a:spcPts val="600"/>
              </a:spcAft>
              <a:buFont typeface="Arial" panose="020B0604020202020204" pitchFamily="34" charset="0"/>
              <a:buChar char="•"/>
            </a:pPr>
            <a:r>
              <a:rPr lang="en-US" sz="2000" dirty="0"/>
              <a:t>conducting activities to assess their skills, strengths, and preferences</a:t>
            </a:r>
          </a:p>
          <a:p>
            <a:pPr>
              <a:spcAft>
                <a:spcPts val="600"/>
              </a:spcAft>
              <a:buFont typeface="Arial" panose="020B0604020202020204" pitchFamily="34" charset="0"/>
              <a:buChar char="•"/>
            </a:pPr>
            <a:r>
              <a:rPr lang="en-US" sz="2000" dirty="0"/>
              <a:t>facilitating opportunities for learning, skill development and community inclusion </a:t>
            </a:r>
          </a:p>
          <a:p>
            <a:pPr>
              <a:spcAft>
                <a:spcPts val="600"/>
              </a:spcAft>
              <a:buFont typeface="Arial" panose="020B0604020202020204" pitchFamily="34" charset="0"/>
              <a:buChar char="•"/>
            </a:pPr>
            <a:r>
              <a:rPr lang="en-US" sz="2000" dirty="0"/>
              <a:t>providing job coaching at worksites</a:t>
            </a:r>
            <a:endParaRPr lang="en-CA" sz="2000" dirty="0"/>
          </a:p>
        </p:txBody>
      </p:sp>
    </p:spTree>
    <p:extLst>
      <p:ext uri="{BB962C8B-B14F-4D97-AF65-F5344CB8AC3E}">
        <p14:creationId xmlns:p14="http://schemas.microsoft.com/office/powerpoint/2010/main" val="3052099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2FFD-49D4-E79F-708E-B251F684FFC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E98795F-E39B-7AA0-9368-BFEA4722C3C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829056" y="546413"/>
            <a:ext cx="1397464" cy="338400"/>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rPr>
              <a:t>Strategy 8</a:t>
            </a:r>
            <a:endParaRPr kumimoji="0" lang="en-CA" sz="2000" b="1" i="0" u="none" strike="noStrike" kern="1200" cap="none" spc="0" normalizeH="0" baseline="0" noProof="0" dirty="0">
              <a:ln>
                <a:noFill/>
              </a:ln>
              <a:solidFill>
                <a:srgbClr val="5832E4"/>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41486FAE-3DD7-DE1E-85DF-B512B81B833A}"/>
              </a:ext>
            </a:extLst>
          </p:cNvPr>
          <p:cNvSpPr txBox="1">
            <a:spLocks noGrp="1"/>
          </p:cNvSpPr>
          <p:nvPr>
            <p:ph type="title"/>
          </p:nvPr>
        </p:nvSpPr>
        <p:spPr>
          <a:xfrm>
            <a:off x="847344" y="800457"/>
            <a:ext cx="10515600" cy="8556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9525" marR="0" lvl="0" indent="0" algn="l" defTabSz="914400" rtl="0" eaLnBrk="1" fontAlgn="auto" latinLnBrk="0" hangingPunct="1">
              <a:lnSpc>
                <a:spcPct val="110000"/>
              </a:lnSpc>
              <a:spcBef>
                <a:spcPts val="1000"/>
              </a:spcBef>
              <a:spcAft>
                <a:spcPts val="500"/>
              </a:spcAft>
              <a:buClr>
                <a:srgbClr val="5832E3"/>
              </a:buClr>
              <a:buSzPct val="115000"/>
              <a:buFont typeface="System Font Regular"/>
              <a:buNone/>
              <a:tabLst/>
              <a:defRPr/>
            </a:pPr>
            <a:r>
              <a:rPr kumimoji="0" lang="en-CA" b="1" i="0" u="none" strike="noStrike" kern="1200" cap="none" spc="0" normalizeH="0" baseline="0" noProof="0" dirty="0">
                <a:ln>
                  <a:noFill/>
                </a:ln>
                <a:effectLst/>
                <a:uLnTx/>
                <a:uFillTx/>
                <a:latin typeface="Roboto" panose="02000000000000000000" pitchFamily="2" charset="0"/>
                <a:ea typeface="Roboto" panose="02000000000000000000" pitchFamily="2" charset="0"/>
                <a:cs typeface="+mn-cs"/>
              </a:rPr>
              <a:t>Ensure a parallel grammar structure</a:t>
            </a:r>
          </a:p>
        </p:txBody>
      </p:sp>
      <p:sp>
        <p:nvSpPr>
          <p:cNvPr id="2" name="Text Placeholder 1">
            <a:extLst>
              <a:ext uri="{FF2B5EF4-FFF2-40B4-BE49-F238E27FC236}">
                <a16:creationId xmlns:a16="http://schemas.microsoft.com/office/drawing/2014/main" id="{8832D069-8E4F-AEB4-A841-AB907F19CFB6}"/>
              </a:ext>
            </a:extLst>
          </p:cNvPr>
          <p:cNvSpPr>
            <a:spLocks noGrp="1"/>
          </p:cNvSpPr>
          <p:nvPr>
            <p:ph type="body" idx="1"/>
          </p:nvPr>
        </p:nvSpPr>
        <p:spPr/>
        <p:txBody>
          <a:bodyPr/>
          <a:lstStyle/>
          <a:p>
            <a:r>
              <a:rPr lang="en-US" dirty="0"/>
              <a:t>Non-parallel:</a:t>
            </a:r>
          </a:p>
        </p:txBody>
      </p:sp>
      <p:sp>
        <p:nvSpPr>
          <p:cNvPr id="9" name="Content Placeholder 8">
            <a:extLst>
              <a:ext uri="{FF2B5EF4-FFF2-40B4-BE49-F238E27FC236}">
                <a16:creationId xmlns:a16="http://schemas.microsoft.com/office/drawing/2014/main" id="{20B18D87-EEDC-FC50-7F18-59AAD437C9F5}"/>
              </a:ext>
            </a:extLst>
          </p:cNvPr>
          <p:cNvSpPr>
            <a:spLocks noGrp="1"/>
          </p:cNvSpPr>
          <p:nvPr>
            <p:ph sz="half" idx="2"/>
          </p:nvPr>
        </p:nvSpPr>
        <p:spPr>
          <a:xfrm>
            <a:off x="839788" y="2836717"/>
            <a:ext cx="5157787" cy="3352945"/>
          </a:xfrm>
          <a:noFill/>
        </p:spPr>
        <p:txBody>
          <a:bodyPr/>
          <a:lstStyle/>
          <a:p>
            <a:pPr marL="261938" lvl="1" indent="0">
              <a:buNone/>
            </a:pPr>
            <a:r>
              <a:rPr lang="en-US" sz="2400" dirty="0">
                <a:latin typeface="Roboto" panose="02000000000000000000" pitchFamily="2" charset="0"/>
                <a:ea typeface="Roboto" panose="02000000000000000000" pitchFamily="2" charset="0"/>
              </a:rPr>
              <a:t>Reach out to us by:</a:t>
            </a:r>
          </a:p>
          <a:p>
            <a:pPr marL="1157288" lvl="2" indent="-465138"/>
            <a:r>
              <a:rPr lang="en-US" sz="2200" dirty="0">
                <a:latin typeface="Roboto" panose="02000000000000000000" pitchFamily="2" charset="0"/>
                <a:ea typeface="Roboto" panose="02000000000000000000" pitchFamily="2" charset="0"/>
              </a:rPr>
              <a:t>Our phone line</a:t>
            </a:r>
          </a:p>
          <a:p>
            <a:pPr marL="1157288" lvl="2" indent="-465138"/>
            <a:r>
              <a:rPr lang="en-US" sz="2200" dirty="0">
                <a:latin typeface="Roboto" panose="02000000000000000000" pitchFamily="2" charset="0"/>
                <a:ea typeface="Roboto" panose="02000000000000000000" pitchFamily="2" charset="0"/>
              </a:rPr>
              <a:t>You can also email us</a:t>
            </a:r>
          </a:p>
          <a:p>
            <a:pPr marL="1157288" lvl="2" indent="-465138"/>
            <a:r>
              <a:rPr lang="en-US" sz="2200" dirty="0">
                <a:latin typeface="Roboto" panose="02000000000000000000" pitchFamily="2" charset="0"/>
                <a:ea typeface="Roboto" panose="02000000000000000000" pitchFamily="2" charset="0"/>
              </a:rPr>
              <a:t>Feel free to come by our office</a:t>
            </a:r>
          </a:p>
        </p:txBody>
      </p:sp>
      <p:sp>
        <p:nvSpPr>
          <p:cNvPr id="4" name="Text Placeholder 3">
            <a:extLst>
              <a:ext uri="{FF2B5EF4-FFF2-40B4-BE49-F238E27FC236}">
                <a16:creationId xmlns:a16="http://schemas.microsoft.com/office/drawing/2014/main" id="{F464130C-7C2C-26BA-5121-661BD1AB6501}"/>
              </a:ext>
            </a:extLst>
          </p:cNvPr>
          <p:cNvSpPr>
            <a:spLocks noGrp="1"/>
          </p:cNvSpPr>
          <p:nvPr>
            <p:ph type="body" sz="quarter" idx="3"/>
          </p:nvPr>
        </p:nvSpPr>
        <p:spPr/>
        <p:txBody>
          <a:bodyPr/>
          <a:lstStyle/>
          <a:p>
            <a:r>
              <a:rPr lang="en-US" dirty="0"/>
              <a:t>Parallel:</a:t>
            </a:r>
            <a:endParaRPr lang="en-CA" dirty="0"/>
          </a:p>
        </p:txBody>
      </p:sp>
      <p:sp>
        <p:nvSpPr>
          <p:cNvPr id="6" name="Content Placeholder 5">
            <a:extLst>
              <a:ext uri="{FF2B5EF4-FFF2-40B4-BE49-F238E27FC236}">
                <a16:creationId xmlns:a16="http://schemas.microsoft.com/office/drawing/2014/main" id="{ADD1449E-5964-024C-D232-C71E241C2CEA}"/>
              </a:ext>
            </a:extLst>
          </p:cNvPr>
          <p:cNvSpPr>
            <a:spLocks noGrp="1"/>
          </p:cNvSpPr>
          <p:nvPr>
            <p:ph sz="quarter" idx="4"/>
          </p:nvPr>
        </p:nvSpPr>
        <p:spPr>
          <a:xfrm>
            <a:off x="6172200" y="2836717"/>
            <a:ext cx="5183188" cy="3352946"/>
          </a:xfrm>
        </p:spPr>
        <p:txBody>
          <a:bodyPr/>
          <a:lstStyle/>
          <a:p>
            <a:pPr marL="261938" lvl="1" indent="0">
              <a:buNone/>
            </a:pPr>
            <a:r>
              <a:rPr lang="en-US" sz="2400" dirty="0">
                <a:latin typeface="Roboto" panose="02000000000000000000" pitchFamily="2" charset="0"/>
                <a:ea typeface="Roboto" panose="02000000000000000000" pitchFamily="2" charset="0"/>
              </a:rPr>
              <a:t>Reach out to us by:</a:t>
            </a:r>
          </a:p>
          <a:p>
            <a:pPr marL="1157288" lvl="2" indent="-465138"/>
            <a:r>
              <a:rPr lang="en-US" sz="2200" dirty="0">
                <a:latin typeface="Roboto" panose="02000000000000000000" pitchFamily="2" charset="0"/>
                <a:ea typeface="Roboto" panose="02000000000000000000" pitchFamily="2" charset="0"/>
              </a:rPr>
              <a:t>Phone [include details]</a:t>
            </a:r>
          </a:p>
          <a:p>
            <a:pPr marL="1157288" lvl="2" indent="-465138"/>
            <a:r>
              <a:rPr lang="en-US" sz="2200" dirty="0">
                <a:latin typeface="Roboto" panose="02000000000000000000" pitchFamily="2" charset="0"/>
                <a:ea typeface="Roboto" panose="02000000000000000000" pitchFamily="2" charset="0"/>
              </a:rPr>
              <a:t>Email [include details]</a:t>
            </a:r>
          </a:p>
          <a:p>
            <a:pPr marL="1157288" lvl="2" indent="-465138"/>
            <a:r>
              <a:rPr lang="en-US" sz="2200" dirty="0">
                <a:latin typeface="Roboto" panose="02000000000000000000" pitchFamily="2" charset="0"/>
                <a:ea typeface="Roboto" panose="02000000000000000000" pitchFamily="2" charset="0"/>
              </a:rPr>
              <a:t>Office [include details]</a:t>
            </a:r>
          </a:p>
          <a:p>
            <a:pPr marL="261938" lvl="1" indent="0">
              <a:buNone/>
            </a:pPr>
            <a:br>
              <a:rPr lang="en-US" sz="2400" dirty="0"/>
            </a:br>
            <a:endParaRPr lang="en-US" sz="2400" dirty="0"/>
          </a:p>
          <a:p>
            <a:endParaRPr lang="en-CA" dirty="0"/>
          </a:p>
        </p:txBody>
      </p:sp>
    </p:spTree>
    <p:extLst>
      <p:ext uri="{BB962C8B-B14F-4D97-AF65-F5344CB8AC3E}">
        <p14:creationId xmlns:p14="http://schemas.microsoft.com/office/powerpoint/2010/main" val="4099257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3370F-3BAD-4DC4-1522-23D1D6BE7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8A53A8-1B86-8BA8-ED26-D27C8033E548}"/>
              </a:ext>
            </a:extLst>
          </p:cNvPr>
          <p:cNvSpPr>
            <a:spLocks noGrp="1"/>
          </p:cNvSpPr>
          <p:nvPr>
            <p:ph type="title"/>
          </p:nvPr>
        </p:nvSpPr>
        <p:spPr>
          <a:xfrm>
            <a:off x="838198" y="402195"/>
            <a:ext cx="8138136" cy="944691"/>
          </a:xfrm>
        </p:spPr>
        <p:txBody>
          <a:bodyPr/>
          <a:lstStyle/>
          <a:p>
            <a:r>
              <a:rPr lang="en-US" sz="5000" dirty="0">
                <a:latin typeface="Roboto" panose="02000000000000000000" pitchFamily="2" charset="0"/>
                <a:ea typeface="Roboto" panose="02000000000000000000" pitchFamily="2" charset="0"/>
              </a:rPr>
              <a:t>Crafting clear paragraphs </a:t>
            </a:r>
            <a:endParaRPr lang="en-CA" sz="5000" dirty="0">
              <a:latin typeface="Roboto" panose="02000000000000000000" pitchFamily="2" charset="0"/>
              <a:ea typeface="Roboto" panose="02000000000000000000" pitchFamily="2" charset="0"/>
            </a:endParaRPr>
          </a:p>
        </p:txBody>
      </p:sp>
      <p:sp>
        <p:nvSpPr>
          <p:cNvPr id="3" name="Content Placeholder 2">
            <a:extLst>
              <a:ext uri="{FF2B5EF4-FFF2-40B4-BE49-F238E27FC236}">
                <a16:creationId xmlns:a16="http://schemas.microsoft.com/office/drawing/2014/main" id="{9B9FD78E-BB8B-7A0B-FF49-A958E743F09E}"/>
              </a:ext>
            </a:extLst>
          </p:cNvPr>
          <p:cNvSpPr>
            <a:spLocks noGrp="1"/>
          </p:cNvSpPr>
          <p:nvPr>
            <p:ph idx="1"/>
          </p:nvPr>
        </p:nvSpPr>
        <p:spPr>
          <a:xfrm>
            <a:off x="838198" y="1569309"/>
            <a:ext cx="9899823" cy="4201297"/>
          </a:xfrm>
          <a:solidFill>
            <a:srgbClr val="EEF4F8"/>
          </a:solidFill>
        </p:spPr>
        <p:txBody>
          <a:bodyPr/>
          <a:lstStyle/>
          <a:p>
            <a:r>
              <a:rPr lang="en-US" sz="2600" dirty="0">
                <a:latin typeface="Roboto" panose="02000000000000000000" pitchFamily="2" charset="0"/>
                <a:ea typeface="Roboto" panose="02000000000000000000" pitchFamily="2" charset="0"/>
              </a:rPr>
              <a:t>Limit each paragraph to </a:t>
            </a:r>
            <a:r>
              <a:rPr lang="en-US" sz="2600" b="1" dirty="0">
                <a:latin typeface="Roboto" panose="02000000000000000000" pitchFamily="2" charset="0"/>
                <a:ea typeface="Roboto" panose="02000000000000000000" pitchFamily="2" charset="0"/>
              </a:rPr>
              <a:t>one topic</a:t>
            </a:r>
          </a:p>
          <a:p>
            <a:r>
              <a:rPr lang="en-US" sz="2600" dirty="0">
                <a:latin typeface="Roboto" panose="02000000000000000000" pitchFamily="2" charset="0"/>
                <a:ea typeface="Roboto" panose="02000000000000000000" pitchFamily="2" charset="0"/>
              </a:rPr>
              <a:t>Use </a:t>
            </a:r>
            <a:r>
              <a:rPr lang="en-US" sz="2600" b="1" dirty="0">
                <a:latin typeface="Roboto" panose="02000000000000000000" pitchFamily="2" charset="0"/>
                <a:ea typeface="Roboto" panose="02000000000000000000" pitchFamily="2" charset="0"/>
              </a:rPr>
              <a:t>topic sentences </a:t>
            </a:r>
            <a:r>
              <a:rPr lang="en-US" sz="2600" dirty="0">
                <a:latin typeface="Roboto" panose="02000000000000000000" pitchFamily="2" charset="0"/>
                <a:ea typeface="Roboto" panose="02000000000000000000" pitchFamily="2" charset="0"/>
              </a:rPr>
              <a:t>at or near the start of each paragraph</a:t>
            </a:r>
            <a:endParaRPr lang="en-US" sz="2600" b="1" dirty="0">
              <a:latin typeface="Roboto" panose="02000000000000000000" pitchFamily="2" charset="0"/>
              <a:ea typeface="Roboto" panose="02000000000000000000" pitchFamily="2" charset="0"/>
            </a:endParaRPr>
          </a:p>
          <a:p>
            <a:r>
              <a:rPr lang="en-US" sz="2600" dirty="0">
                <a:latin typeface="Roboto" panose="02000000000000000000" pitchFamily="2" charset="0"/>
                <a:ea typeface="Roboto" panose="02000000000000000000" pitchFamily="2" charset="0"/>
              </a:rPr>
              <a:t>Use </a:t>
            </a:r>
            <a:r>
              <a:rPr lang="en-US" sz="2600" b="1" dirty="0">
                <a:latin typeface="Roboto" panose="02000000000000000000" pitchFamily="2" charset="0"/>
                <a:ea typeface="Roboto" panose="02000000000000000000" pitchFamily="2" charset="0"/>
              </a:rPr>
              <a:t>transition words </a:t>
            </a:r>
            <a:r>
              <a:rPr lang="en-US" sz="2600" dirty="0">
                <a:latin typeface="Roboto" panose="02000000000000000000" pitchFamily="2" charset="0"/>
                <a:ea typeface="Roboto" panose="02000000000000000000" pitchFamily="2" charset="0"/>
              </a:rPr>
              <a:t>to show relationships between the ideas in the sentences </a:t>
            </a:r>
          </a:p>
          <a:p>
            <a:endParaRPr lang="en-US" sz="26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03236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BC722-AEF7-D5CF-F7F3-00EEF19DC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52117-9087-6D1F-2AB1-E74212FCAF96}"/>
              </a:ext>
            </a:extLst>
          </p:cNvPr>
          <p:cNvSpPr>
            <a:spLocks noGrp="1"/>
          </p:cNvSpPr>
          <p:nvPr>
            <p:ph type="ctrTitle"/>
          </p:nvPr>
        </p:nvSpPr>
        <p:spPr>
          <a:xfrm>
            <a:off x="2347331" y="2235200"/>
            <a:ext cx="7497337" cy="2387600"/>
          </a:xfrm>
        </p:spPr>
        <p:txBody>
          <a:bodyPr/>
          <a:lstStyle/>
          <a:p>
            <a:r>
              <a:rPr lang="en-US" dirty="0">
                <a:latin typeface="Roboto Black"/>
                <a:ea typeface="Roboto Black"/>
                <a:cs typeface="Roboto Black"/>
              </a:rPr>
              <a:t>Structure your communication</a:t>
            </a:r>
            <a:endParaRPr lang="en-US" dirty="0"/>
          </a:p>
        </p:txBody>
      </p:sp>
    </p:spTree>
    <p:extLst>
      <p:ext uri="{BB962C8B-B14F-4D97-AF65-F5344CB8AC3E}">
        <p14:creationId xmlns:p14="http://schemas.microsoft.com/office/powerpoint/2010/main" val="45322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E8683-B240-5C0D-5063-F23DBC2D664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E711524-C03E-BCBE-C49D-B409ED6EC2F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755377" y="404100"/>
            <a:ext cx="1680196" cy="4815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ptos" panose="02110004020202020204"/>
              <a:ea typeface="+mn-ea"/>
              <a:cs typeface="+mn-cs"/>
            </a:endParaRPr>
          </a:p>
        </p:txBody>
      </p:sp>
      <p:sp>
        <p:nvSpPr>
          <p:cNvPr id="4" name="Text Placeholder 9">
            <a:extLst>
              <a:ext uri="{FF2B5EF4-FFF2-40B4-BE49-F238E27FC236}">
                <a16:creationId xmlns:a16="http://schemas.microsoft.com/office/drawing/2014/main" id="{811DE467-AEAB-53CC-73B0-5B64C72D9DDF}"/>
              </a:ext>
            </a:extLst>
          </p:cNvPr>
          <p:cNvSpPr txBox="1">
            <a:spLocks noGrp="1"/>
          </p:cNvSpPr>
          <p:nvPr>
            <p:ph type="title" idx="4294967295"/>
          </p:nvPr>
        </p:nvSpPr>
        <p:spPr>
          <a:xfrm>
            <a:off x="675409" y="547200"/>
            <a:ext cx="11201400" cy="9698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800" b="1" kern="1200">
                <a:solidFill>
                  <a:schemeClr val="accent1"/>
                </a:solidFill>
                <a:latin typeface="Roboto" panose="02000000000000000000" pitchFamily="2" charset="0"/>
                <a:ea typeface="Roboto" panose="02000000000000000000" pitchFamily="2" charset="0"/>
                <a:cs typeface="+mj-cs"/>
              </a:defRPr>
            </a:lvl1pPr>
          </a:lstStyle>
          <a:p>
            <a:pPr marL="9525" marR="0" lvl="0" indent="0" algn="l" defTabSz="914400" rtl="0" eaLnBrk="1" fontAlgn="auto" latinLnBrk="0" hangingPunct="1">
              <a:lnSpc>
                <a:spcPct val="110000"/>
              </a:lnSpc>
              <a:spcBef>
                <a:spcPts val="1000"/>
              </a:spcBef>
              <a:spcAft>
                <a:spcPts val="500"/>
              </a:spcAft>
              <a:buClr>
                <a:schemeClr val="accent1"/>
              </a:buClr>
              <a:buSzPct val="115000"/>
              <a:buFont typeface="System Font Regular"/>
              <a:buNone/>
              <a:tabLst/>
              <a:defRPr/>
            </a:pPr>
            <a:r>
              <a:rPr kumimoji="0" lang="en-US" sz="4400"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rPr>
              <a:t>Tips to structure your communication</a:t>
            </a:r>
          </a:p>
        </p:txBody>
      </p:sp>
      <p:sp>
        <p:nvSpPr>
          <p:cNvPr id="9" name="TextBox 8">
            <a:extLst>
              <a:ext uri="{FF2B5EF4-FFF2-40B4-BE49-F238E27FC236}">
                <a16:creationId xmlns:a16="http://schemas.microsoft.com/office/drawing/2014/main" id="{1A59F54C-2AE7-12A8-F5EE-B8F97E2B1045}"/>
              </a:ext>
            </a:extLst>
          </p:cNvPr>
          <p:cNvSpPr txBox="1"/>
          <p:nvPr/>
        </p:nvSpPr>
        <p:spPr>
          <a:xfrm>
            <a:off x="1078533" y="1517074"/>
            <a:ext cx="9613712" cy="5070762"/>
          </a:xfrm>
          <a:prstGeom prst="rect">
            <a:avLst/>
          </a:prstGeom>
          <a:solidFill>
            <a:schemeClr val="accent4">
              <a:lumMod val="20000"/>
              <a:lumOff val="80000"/>
            </a:schemeClr>
          </a:solidFill>
        </p:spPr>
        <p:txBody>
          <a:bodyPr wrap="square">
            <a:noAutofit/>
          </a:bodyPr>
          <a:lstStyle/>
          <a:p>
            <a:pPr marL="457200" marR="0" lvl="0" indent="-447675"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Give “need to know” information – with the most important information first:</a:t>
            </a:r>
          </a:p>
          <a:p>
            <a:pPr marL="923925" marR="0" lvl="1" indent="-457200" algn="l" defTabSz="914400" rtl="0" eaLnBrk="1" fontAlgn="auto" latinLnBrk="0" hangingPunct="1">
              <a:lnSpc>
                <a:spcPct val="110000"/>
              </a:lnSpc>
              <a:spcBef>
                <a:spcPts val="1000"/>
              </a:spcBef>
              <a:spcAft>
                <a:spcPts val="500"/>
              </a:spcAft>
              <a:buClr>
                <a:srgbClr val="5832E3"/>
              </a:buClr>
              <a:buSzPct val="115000"/>
              <a:buFont typeface="Arial" panose="020B0604020202020204" pitchFamily="34" charset="0"/>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Clear main message and purpose</a:t>
            </a:r>
          </a:p>
          <a:p>
            <a:pPr marL="923925" marR="0" lvl="1" indent="-457200" algn="l" defTabSz="914400" rtl="0" eaLnBrk="1" fontAlgn="auto" latinLnBrk="0" hangingPunct="1">
              <a:lnSpc>
                <a:spcPct val="110000"/>
              </a:lnSpc>
              <a:spcBef>
                <a:spcPts val="1000"/>
              </a:spcBef>
              <a:spcAft>
                <a:spcPts val="500"/>
              </a:spcAft>
              <a:buClr>
                <a:srgbClr val="5832E3"/>
              </a:buClr>
              <a:buSzPct val="115000"/>
              <a:buFont typeface="Arial" panose="020B0604020202020204" pitchFamily="34" charset="0"/>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Direct answers for your audience’s questions</a:t>
            </a:r>
          </a:p>
          <a:p>
            <a:pPr marL="457200" marR="0" lvl="0" indent="-447675"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Break up content into manageable pieces</a:t>
            </a:r>
          </a:p>
          <a:p>
            <a:pPr marL="457200" marR="0" lvl="0" indent="-447675"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Group related content together</a:t>
            </a:r>
          </a:p>
          <a:p>
            <a:pPr marL="457200" marR="0" lvl="0" indent="-447675"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Use concise, meaningful headings</a:t>
            </a:r>
          </a:p>
          <a:p>
            <a:pPr marL="457200" marR="0" lvl="0" indent="-447675"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Use logical order</a:t>
            </a:r>
          </a:p>
          <a:p>
            <a:pPr marL="457200" marR="0" lvl="0" indent="-447675" algn="l" defTabSz="914400" rtl="0" eaLnBrk="1" fontAlgn="auto" latinLnBrk="0" hangingPunct="1">
              <a:lnSpc>
                <a:spcPct val="110000"/>
              </a:lnSpc>
              <a:spcBef>
                <a:spcPts val="1000"/>
              </a:spcBef>
              <a:spcAft>
                <a:spcPts val="500"/>
              </a:spcAft>
              <a:buClr>
                <a:srgbClr val="5832E3"/>
              </a:buClr>
              <a:buSzPct val="115000"/>
              <a:buFont typeface="System Font Regular"/>
              <a:buChar char="➔"/>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Help your audience navigate </a:t>
            </a:r>
          </a:p>
          <a:p>
            <a:pPr marL="9525" marR="0" lvl="0" indent="0" algn="l" defTabSz="914400" rtl="0" eaLnBrk="1" fontAlgn="auto" latinLnBrk="0" hangingPunct="1">
              <a:lnSpc>
                <a:spcPct val="110000"/>
              </a:lnSpc>
              <a:spcBef>
                <a:spcPts val="1000"/>
              </a:spcBef>
              <a:spcAft>
                <a:spcPts val="500"/>
              </a:spcAft>
              <a:buClr>
                <a:srgbClr val="5832E3"/>
              </a:buClr>
              <a:buSzPct val="115000"/>
              <a:buFontTx/>
              <a:buNone/>
              <a:tabLst/>
              <a:defRPr/>
            </a:pPr>
            <a:endPar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21365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7802B-220D-D7C2-2DA8-C7FC8EAED3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2124AB6-7469-045C-5223-56E8C262DA78}"/>
              </a:ext>
            </a:extLst>
          </p:cNvPr>
          <p:cNvSpPr>
            <a:spLocks noGrp="1"/>
          </p:cNvSpPr>
          <p:nvPr>
            <p:ph type="title"/>
          </p:nvPr>
        </p:nvSpPr>
        <p:spPr>
          <a:xfrm>
            <a:off x="591313" y="1117892"/>
            <a:ext cx="3331463" cy="3000350"/>
          </a:xfrm>
        </p:spPr>
        <p:txBody>
          <a:bodyPr/>
          <a:lstStyle/>
          <a:p>
            <a:r>
              <a:rPr lang="en-US" dirty="0"/>
              <a:t>Meaningful heading structure</a:t>
            </a:r>
            <a:endParaRPr lang="en-US" dirty="0">
              <a:solidFill>
                <a:srgbClr val="FF00FF"/>
              </a:solidFill>
            </a:endParaRPr>
          </a:p>
        </p:txBody>
      </p:sp>
      <p:sp>
        <p:nvSpPr>
          <p:cNvPr id="5" name="TextBox 4">
            <a:extLst>
              <a:ext uri="{FF2B5EF4-FFF2-40B4-BE49-F238E27FC236}">
                <a16:creationId xmlns:a16="http://schemas.microsoft.com/office/drawing/2014/main" id="{716C9E97-3350-25E5-A3B2-09DEBBCC8C4C}"/>
              </a:ext>
            </a:extLst>
          </p:cNvPr>
          <p:cNvSpPr txBox="1"/>
          <p:nvPr/>
        </p:nvSpPr>
        <p:spPr>
          <a:xfrm>
            <a:off x="4931656" y="1117892"/>
            <a:ext cx="6340602" cy="437042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Roboto" panose="02000000000000000000" pitchFamily="2" charset="0"/>
              </a:rPr>
              <a:t>To write in plain language, it’s important to create and follow a meaningful heading structure.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4000" b="1" i="0" u="none" strike="noStrike" kern="1200" cap="none" spc="0" normalizeH="0" baseline="0" noProof="0" dirty="0">
                <a:ln>
                  <a:noFill/>
                </a:ln>
                <a:solidFill>
                  <a:srgbClr val="5832E4"/>
                </a:solidFill>
                <a:effectLst/>
                <a:uLnTx/>
                <a:uFillTx/>
                <a:latin typeface="Roboto"/>
                <a:ea typeface="Roboto"/>
                <a:cs typeface="Roboto"/>
              </a:rPr>
              <a:t>Heading 1: Page title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3200" b="1" i="0" u="none" strike="noStrike" kern="1200" cap="none" spc="0" normalizeH="0" baseline="0" noProof="0" dirty="0">
                <a:ln>
                  <a:noFill/>
                </a:ln>
                <a:solidFill>
                  <a:srgbClr val="0F0F0F"/>
                </a:solidFill>
                <a:effectLst/>
                <a:uLnTx/>
                <a:uFillTx/>
                <a:latin typeface="Roboto"/>
                <a:ea typeface="Roboto"/>
                <a:cs typeface="Roboto"/>
              </a:rPr>
              <a:t>Heading 2: Section title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srgbClr val="0F0F0F"/>
                </a:solidFill>
                <a:effectLst/>
                <a:uLnTx/>
                <a:uFillTx/>
                <a:latin typeface="Roboto"/>
                <a:ea typeface="Roboto"/>
                <a:cs typeface="Roboto"/>
              </a:rPr>
              <a:t>[Information about this section]</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2800" b="1" i="0" u="none" strike="noStrike" kern="1200" cap="none" spc="0" normalizeH="0" baseline="0" noProof="0" dirty="0">
                <a:ln>
                  <a:noFill/>
                </a:ln>
                <a:solidFill>
                  <a:srgbClr val="0F0F0F"/>
                </a:solidFill>
                <a:effectLst/>
                <a:uLnTx/>
                <a:uFillTx/>
                <a:latin typeface="Roboto"/>
                <a:ea typeface="Roboto"/>
                <a:cs typeface="Roboto"/>
              </a:rPr>
              <a:t>Heading 3: Section title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srgbClr val="0F0F0F"/>
                </a:solidFill>
                <a:effectLst/>
                <a:uLnTx/>
                <a:uFillTx/>
                <a:latin typeface="Roboto"/>
                <a:ea typeface="Roboto"/>
                <a:cs typeface="Roboto"/>
              </a:rPr>
              <a:t>[Information about this section]</a:t>
            </a:r>
          </a:p>
        </p:txBody>
      </p:sp>
    </p:spTree>
    <p:extLst>
      <p:ext uri="{BB962C8B-B14F-4D97-AF65-F5344CB8AC3E}">
        <p14:creationId xmlns:p14="http://schemas.microsoft.com/office/powerpoint/2010/main" val="965368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A672-D7C0-F8EF-BC96-9C606197CC6E}"/>
              </a:ext>
            </a:extLst>
          </p:cNvPr>
          <p:cNvSpPr>
            <a:spLocks noGrp="1"/>
          </p:cNvSpPr>
          <p:nvPr>
            <p:ph type="ctrTitle"/>
          </p:nvPr>
        </p:nvSpPr>
        <p:spPr>
          <a:xfrm>
            <a:off x="4470077" y="2400211"/>
            <a:ext cx="3251846" cy="1337494"/>
          </a:xfrm>
        </p:spPr>
        <p:txBody>
          <a:bodyPr/>
          <a:lstStyle/>
          <a:p>
            <a:r>
              <a:rPr lang="en-US" dirty="0"/>
              <a:t>Break</a:t>
            </a:r>
            <a:endParaRPr lang="en-CA" dirty="0"/>
          </a:p>
        </p:txBody>
      </p:sp>
      <p:sp>
        <p:nvSpPr>
          <p:cNvPr id="3" name="Subtitle 2">
            <a:extLst>
              <a:ext uri="{FF2B5EF4-FFF2-40B4-BE49-F238E27FC236}">
                <a16:creationId xmlns:a16="http://schemas.microsoft.com/office/drawing/2014/main" id="{7C812BC6-26A6-2D82-05C0-884D9383BDFD}"/>
              </a:ext>
            </a:extLst>
          </p:cNvPr>
          <p:cNvSpPr>
            <a:spLocks noGrp="1"/>
          </p:cNvSpPr>
          <p:nvPr>
            <p:ph type="subTitle" idx="1"/>
          </p:nvPr>
        </p:nvSpPr>
        <p:spPr>
          <a:xfrm>
            <a:off x="3245667" y="3669029"/>
            <a:ext cx="5700666" cy="668746"/>
          </a:xfrm>
          <a:solidFill>
            <a:srgbClr val="EEF4F8"/>
          </a:solidFill>
        </p:spPr>
        <p:txBody>
          <a:bodyPr anchor="ctr"/>
          <a:lstStyle/>
          <a:p>
            <a:r>
              <a:rPr lang="en-US" dirty="0"/>
              <a:t>See you in 10 minutes!</a:t>
            </a:r>
            <a:endParaRPr lang="en-CA" dirty="0"/>
          </a:p>
        </p:txBody>
      </p:sp>
    </p:spTree>
    <p:extLst>
      <p:ext uri="{BB962C8B-B14F-4D97-AF65-F5344CB8AC3E}">
        <p14:creationId xmlns:p14="http://schemas.microsoft.com/office/powerpoint/2010/main" val="3669072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1F6EE-4B11-B11D-A6C1-B86958CE09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D3D4F-2333-16E0-B8F5-A7C76C20FFC9}"/>
              </a:ext>
            </a:extLst>
          </p:cNvPr>
          <p:cNvSpPr>
            <a:spLocks noGrp="1"/>
          </p:cNvSpPr>
          <p:nvPr>
            <p:ph type="ctrTitle"/>
          </p:nvPr>
        </p:nvSpPr>
        <p:spPr>
          <a:xfrm>
            <a:off x="2347331" y="2235200"/>
            <a:ext cx="7497337" cy="2387600"/>
          </a:xfrm>
        </p:spPr>
        <p:txBody>
          <a:bodyPr/>
          <a:lstStyle/>
          <a:p>
            <a:r>
              <a:rPr lang="en-US" dirty="0">
                <a:latin typeface="Roboto Black"/>
                <a:ea typeface="Roboto Black"/>
                <a:cs typeface="Roboto Black"/>
              </a:rPr>
              <a:t>Validating your document</a:t>
            </a:r>
            <a:endParaRPr lang="en-US" dirty="0"/>
          </a:p>
        </p:txBody>
      </p:sp>
    </p:spTree>
    <p:extLst>
      <p:ext uri="{BB962C8B-B14F-4D97-AF65-F5344CB8AC3E}">
        <p14:creationId xmlns:p14="http://schemas.microsoft.com/office/powerpoint/2010/main" val="3432182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13BCF-7C42-8B16-84F5-373B2804368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AACE193-A2AD-5D5D-C8EC-31E5A75ACFA1}"/>
              </a:ext>
            </a:extLst>
          </p:cNvPr>
          <p:cNvSpPr>
            <a:spLocks noGrp="1"/>
          </p:cNvSpPr>
          <p:nvPr>
            <p:ph type="title"/>
          </p:nvPr>
        </p:nvSpPr>
        <p:spPr>
          <a:xfrm>
            <a:off x="838200" y="717833"/>
            <a:ext cx="10655808" cy="964664"/>
          </a:xfrm>
        </p:spPr>
        <p:txBody>
          <a:bodyPr/>
          <a:lstStyle/>
          <a:p>
            <a:r>
              <a:rPr lang="en-US" dirty="0"/>
              <a:t>Evaluating your communication</a:t>
            </a:r>
          </a:p>
        </p:txBody>
      </p:sp>
      <p:sp>
        <p:nvSpPr>
          <p:cNvPr id="3" name="Content Placeholder 2">
            <a:extLst>
              <a:ext uri="{FF2B5EF4-FFF2-40B4-BE49-F238E27FC236}">
                <a16:creationId xmlns:a16="http://schemas.microsoft.com/office/drawing/2014/main" id="{C54BA284-AC7A-368C-DFEA-60D6ECB0005B}"/>
              </a:ext>
            </a:extLst>
          </p:cNvPr>
          <p:cNvSpPr>
            <a:spLocks noGrp="1"/>
          </p:cNvSpPr>
          <p:nvPr>
            <p:ph idx="1"/>
          </p:nvPr>
        </p:nvSpPr>
        <p:spPr>
          <a:xfrm>
            <a:off x="838200" y="1788829"/>
            <a:ext cx="9841992" cy="4351338"/>
          </a:xfrm>
        </p:spPr>
        <p:txBody>
          <a:bodyPr>
            <a:noAutofit/>
          </a:bodyPr>
          <a:lstStyle/>
          <a:p>
            <a:r>
              <a:rPr lang="en-US" dirty="0"/>
              <a:t>Avoid relying on readability metrics</a:t>
            </a:r>
          </a:p>
          <a:p>
            <a:pPr lvl="1"/>
            <a:r>
              <a:rPr lang="en-US" dirty="0"/>
              <a:t>They cannot measure understanding</a:t>
            </a:r>
          </a:p>
          <a:p>
            <a:pPr lvl="1"/>
            <a:r>
              <a:rPr lang="en-US" dirty="0"/>
              <a:t>They don’t know your audience</a:t>
            </a:r>
            <a:br>
              <a:rPr lang="en-US" dirty="0"/>
            </a:br>
            <a:r>
              <a:rPr lang="en-US" sz="800" dirty="0">
                <a:highlight>
                  <a:srgbClr val="FFFF00"/>
                </a:highlight>
                <a:latin typeface="Roboto Light" panose="02000000000000000000" pitchFamily="2" charset="0"/>
                <a:ea typeface="Roboto Light" panose="02000000000000000000" pitchFamily="2" charset="0"/>
              </a:rPr>
              <a:t> </a:t>
            </a:r>
          </a:p>
        </p:txBody>
      </p:sp>
      <p:pic>
        <p:nvPicPr>
          <p:cNvPr id="4" name="Picture 3" descr="A screenshot of Microsoft Word's readability statistics.">
            <a:extLst>
              <a:ext uri="{FF2B5EF4-FFF2-40B4-BE49-F238E27FC236}">
                <a16:creationId xmlns:a16="http://schemas.microsoft.com/office/drawing/2014/main" id="{4A162F26-FFCA-86D0-4B65-03E3F7851E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4943" y="1907701"/>
            <a:ext cx="2975249" cy="3925385"/>
          </a:xfrm>
          <a:prstGeom prst="rect">
            <a:avLst/>
          </a:prstGeom>
          <a:ln w="6350">
            <a:solidFill>
              <a:schemeClr val="tx1"/>
            </a:solidFill>
          </a:ln>
        </p:spPr>
      </p:pic>
    </p:spTree>
    <p:extLst>
      <p:ext uri="{BB962C8B-B14F-4D97-AF65-F5344CB8AC3E}">
        <p14:creationId xmlns:p14="http://schemas.microsoft.com/office/powerpoint/2010/main" val="82141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FA35-EC9B-1DAA-B25E-B949615BA3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F1F81-E647-30AC-9FC0-4529B46FF0CE}"/>
              </a:ext>
            </a:extLst>
          </p:cNvPr>
          <p:cNvSpPr>
            <a:spLocks noGrp="1"/>
          </p:cNvSpPr>
          <p:nvPr>
            <p:ph type="ctrTitle"/>
          </p:nvPr>
        </p:nvSpPr>
        <p:spPr/>
        <p:txBody>
          <a:bodyPr/>
          <a:lstStyle/>
          <a:p>
            <a:r>
              <a:rPr lang="en-CA" noProof="0" dirty="0"/>
              <a:t>It’s nice to meet you!</a:t>
            </a:r>
          </a:p>
        </p:txBody>
      </p:sp>
      <p:sp>
        <p:nvSpPr>
          <p:cNvPr id="13" name="Subtitle 12">
            <a:extLst>
              <a:ext uri="{FF2B5EF4-FFF2-40B4-BE49-F238E27FC236}">
                <a16:creationId xmlns:a16="http://schemas.microsoft.com/office/drawing/2014/main" id="{D7F6C09B-8390-50EF-E400-43DF3BCAE751}"/>
              </a:ext>
            </a:extLst>
          </p:cNvPr>
          <p:cNvSpPr>
            <a:spLocks noGrp="1"/>
          </p:cNvSpPr>
          <p:nvPr>
            <p:ph type="subTitle" idx="1"/>
          </p:nvPr>
        </p:nvSpPr>
        <p:spPr/>
        <p:txBody>
          <a:bodyPr/>
          <a:lstStyle/>
          <a:p>
            <a:r>
              <a:rPr lang="en-CA" noProof="0" dirty="0"/>
              <a:t>Trish Kelly</a:t>
            </a:r>
          </a:p>
          <a:p>
            <a:endParaRPr lang="en-CA" noProof="0" dirty="0"/>
          </a:p>
        </p:txBody>
      </p:sp>
      <p:sp>
        <p:nvSpPr>
          <p:cNvPr id="14" name="Text Placeholder 13">
            <a:extLst>
              <a:ext uri="{FF2B5EF4-FFF2-40B4-BE49-F238E27FC236}">
                <a16:creationId xmlns:a16="http://schemas.microsoft.com/office/drawing/2014/main" id="{2988BA19-76D1-7032-CEE0-DE94A6D2C430}"/>
              </a:ext>
            </a:extLst>
          </p:cNvPr>
          <p:cNvSpPr>
            <a:spLocks noGrp="1"/>
          </p:cNvSpPr>
          <p:nvPr>
            <p:ph type="body" sz="quarter" idx="10"/>
          </p:nvPr>
        </p:nvSpPr>
        <p:spPr/>
        <p:txBody>
          <a:bodyPr/>
          <a:lstStyle/>
          <a:p>
            <a:r>
              <a:rPr lang="en-CA" noProof="0" dirty="0"/>
              <a:t>She/her</a:t>
            </a:r>
          </a:p>
        </p:txBody>
      </p:sp>
      <p:sp>
        <p:nvSpPr>
          <p:cNvPr id="15" name="Text Placeholder 14">
            <a:extLst>
              <a:ext uri="{FF2B5EF4-FFF2-40B4-BE49-F238E27FC236}">
                <a16:creationId xmlns:a16="http://schemas.microsoft.com/office/drawing/2014/main" id="{426D9857-E985-FBC4-FF77-D53CF5B2E99D}"/>
              </a:ext>
            </a:extLst>
          </p:cNvPr>
          <p:cNvSpPr>
            <a:spLocks noGrp="1"/>
          </p:cNvSpPr>
          <p:nvPr>
            <p:ph type="body" sz="quarter" idx="11"/>
          </p:nvPr>
        </p:nvSpPr>
        <p:spPr/>
        <p:txBody>
          <a:bodyPr/>
          <a:lstStyle/>
          <a:p>
            <a:r>
              <a:rPr lang="en-CA" noProof="0" dirty="0"/>
              <a:t>Managing Director, Untapped Accessibility</a:t>
            </a:r>
          </a:p>
          <a:p>
            <a:endParaRPr lang="en-CA" noProof="0" dirty="0"/>
          </a:p>
        </p:txBody>
      </p:sp>
      <p:pic>
        <p:nvPicPr>
          <p:cNvPr id="4" name="Picture Placeholder 3" descr="Headshot of Trish Kelly: A light skinned woman with dark hair and thick black glasses. She is wearing a white shirt and amber necklace.">
            <a:extLst>
              <a:ext uri="{FF2B5EF4-FFF2-40B4-BE49-F238E27FC236}">
                <a16:creationId xmlns:a16="http://schemas.microsoft.com/office/drawing/2014/main" id="{7EBF142D-71FB-D85C-94C0-C30C391138FF}"/>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prstGeom prst="ellipse">
            <a:avLst/>
          </a:prstGeom>
          <a:solidFill>
            <a:srgbClr val="FFFFFF"/>
          </a:solidFill>
        </p:spPr>
      </p:pic>
    </p:spTree>
    <p:extLst>
      <p:ext uri="{BB962C8B-B14F-4D97-AF65-F5344CB8AC3E}">
        <p14:creationId xmlns:p14="http://schemas.microsoft.com/office/powerpoint/2010/main" val="2371758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6222E-75E6-8319-3BDE-17D2B3BDA9C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950B65D-8126-F3F9-CFBD-3FD54BD8A1E2}"/>
              </a:ext>
            </a:extLst>
          </p:cNvPr>
          <p:cNvSpPr>
            <a:spLocks noGrp="1"/>
          </p:cNvSpPr>
          <p:nvPr>
            <p:ph type="title"/>
          </p:nvPr>
        </p:nvSpPr>
        <p:spPr>
          <a:xfrm>
            <a:off x="768096" y="591059"/>
            <a:ext cx="10655808" cy="1572579"/>
          </a:xfrm>
        </p:spPr>
        <p:txBody>
          <a:bodyPr/>
          <a:lstStyle/>
          <a:p>
            <a:r>
              <a:rPr lang="en-US" dirty="0"/>
              <a:t>Evaluating your communication continued</a:t>
            </a:r>
          </a:p>
        </p:txBody>
      </p:sp>
      <p:sp>
        <p:nvSpPr>
          <p:cNvPr id="3" name="Content Placeholder 2">
            <a:extLst>
              <a:ext uri="{FF2B5EF4-FFF2-40B4-BE49-F238E27FC236}">
                <a16:creationId xmlns:a16="http://schemas.microsoft.com/office/drawing/2014/main" id="{3C83C34E-E99D-2CC2-40AB-551FB9713CCD}"/>
              </a:ext>
            </a:extLst>
          </p:cNvPr>
          <p:cNvSpPr>
            <a:spLocks noGrp="1"/>
          </p:cNvSpPr>
          <p:nvPr>
            <p:ph idx="1"/>
          </p:nvPr>
        </p:nvSpPr>
        <p:spPr>
          <a:xfrm>
            <a:off x="768096" y="2406021"/>
            <a:ext cx="8576626" cy="3074630"/>
          </a:xfrm>
          <a:solidFill>
            <a:srgbClr val="FFFFFF"/>
          </a:solidFill>
        </p:spPr>
        <p:txBody>
          <a:bodyPr>
            <a:noAutofit/>
          </a:bodyPr>
          <a:lstStyle/>
          <a:p>
            <a:pPr marL="9525" indent="0">
              <a:buNone/>
            </a:pPr>
            <a:r>
              <a:rPr lang="en-US" dirty="0"/>
              <a:t>Test your communications with your intended audience: </a:t>
            </a:r>
          </a:p>
          <a:p>
            <a:r>
              <a:rPr lang="en-US" sz="2200" dirty="0"/>
              <a:t>Only your audience can tell you if your communication is plain</a:t>
            </a:r>
          </a:p>
          <a:p>
            <a:r>
              <a:rPr lang="en-US" sz="2200" dirty="0"/>
              <a:t>Ensure your testers represent the diversity of your audience</a:t>
            </a:r>
          </a:p>
          <a:p>
            <a:r>
              <a:rPr lang="en-US" sz="2200" dirty="0"/>
              <a:t>5 testers can identify 85% of a document’s problems</a:t>
            </a:r>
          </a:p>
          <a:p>
            <a:pPr marL="9525" indent="0">
              <a:buNone/>
            </a:pPr>
            <a:r>
              <a:rPr lang="en-CA" b="1" dirty="0">
                <a:cs typeface="Roboto" panose="02000000000000000000" pitchFamily="2" charset="0"/>
              </a:rPr>
              <a:t>Source</a:t>
            </a:r>
            <a:r>
              <a:rPr lang="en-CA" dirty="0">
                <a:cs typeface="Roboto" panose="02000000000000000000" pitchFamily="2" charset="0"/>
              </a:rPr>
              <a:t>: </a:t>
            </a:r>
            <a:r>
              <a:rPr lang="en-CA" u="sng" dirty="0">
                <a:solidFill>
                  <a:srgbClr val="5832E3"/>
                </a:solidFill>
                <a:cs typeface="Roboto" panose="02000000000000000000" pitchFamily="2" charset="0"/>
                <a:hlinkClick r:id="rId3">
                  <a:extLst>
                    <a:ext uri="{A12FA001-AC4F-418D-AE19-62706E023703}">
                      <ahyp:hlinkClr xmlns:ahyp="http://schemas.microsoft.com/office/drawing/2018/hyperlinkcolor" val="tx"/>
                    </a:ext>
                  </a:extLst>
                </a:hlinkClick>
              </a:rPr>
              <a:t>Why you only need to test with 5 users</a:t>
            </a:r>
            <a:br>
              <a:rPr lang="en-US" dirty="0"/>
            </a:br>
            <a:r>
              <a:rPr lang="en-US" sz="800" dirty="0">
                <a:highlight>
                  <a:srgbClr val="FFFF00"/>
                </a:highlight>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1098950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0099F-C8DE-D814-8993-11EB6FC52B5B}"/>
            </a:ext>
          </a:extLst>
        </p:cNvPr>
        <p:cNvGrpSpPr/>
        <p:nvPr/>
      </p:nvGrpSpPr>
      <p:grpSpPr>
        <a:xfrm>
          <a:off x="0" y="0"/>
          <a:ext cx="0" cy="0"/>
          <a:chOff x="0" y="0"/>
          <a:chExt cx="0" cy="0"/>
        </a:xfrm>
      </p:grpSpPr>
      <p:sp>
        <p:nvSpPr>
          <p:cNvPr id="10" name="Text Placeholder 9">
            <a:extLst>
              <a:ext uri="{FF2B5EF4-FFF2-40B4-BE49-F238E27FC236}">
                <a16:creationId xmlns:a16="http://schemas.microsoft.com/office/drawing/2014/main" id="{51FFF8AF-D6CC-7004-094B-8093EEF291E3}"/>
              </a:ext>
            </a:extLst>
          </p:cNvPr>
          <p:cNvSpPr>
            <a:spLocks noGrp="1"/>
          </p:cNvSpPr>
          <p:nvPr>
            <p:ph type="title" idx="4294967295"/>
          </p:nvPr>
        </p:nvSpPr>
        <p:spPr>
          <a:xfrm>
            <a:off x="815974" y="490653"/>
            <a:ext cx="9544178" cy="1070517"/>
          </a:xfrm>
          <a:prstGeom prst="rect">
            <a:avLst/>
          </a:prstGeom>
          <a:solidFill>
            <a:srgbClr val="FFF5DB"/>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9525" marR="0" lvl="0" indent="0" algn="l" defTabSz="914400" rtl="0" eaLnBrk="1" fontAlgn="auto" latinLnBrk="0" hangingPunct="1">
              <a:lnSpc>
                <a:spcPct val="110000"/>
              </a:lnSpc>
              <a:spcBef>
                <a:spcPts val="1000"/>
              </a:spcBef>
              <a:spcAft>
                <a:spcPts val="500"/>
              </a:spcAft>
              <a:buClr>
                <a:schemeClr val="accent1"/>
              </a:buClr>
              <a:buSzPct val="115000"/>
              <a:buFont typeface="System Font Regular"/>
              <a:buNone/>
              <a:tabLst/>
              <a:defRPr/>
            </a:pPr>
            <a:r>
              <a:rPr kumimoji="0" lang="en-US"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mn-cs"/>
              </a:rPr>
              <a:t>How to test your communications</a:t>
            </a:r>
          </a:p>
        </p:txBody>
      </p:sp>
      <p:sp>
        <p:nvSpPr>
          <p:cNvPr id="9" name="TextBox 8">
            <a:extLst>
              <a:ext uri="{FF2B5EF4-FFF2-40B4-BE49-F238E27FC236}">
                <a16:creationId xmlns:a16="http://schemas.microsoft.com/office/drawing/2014/main" id="{CDF2EC75-979D-9CA0-0CDB-D66B8C9169E6}"/>
              </a:ext>
            </a:extLst>
          </p:cNvPr>
          <p:cNvSpPr txBox="1"/>
          <p:nvPr/>
        </p:nvSpPr>
        <p:spPr>
          <a:xfrm>
            <a:off x="815974" y="1561170"/>
            <a:ext cx="9164367" cy="3357329"/>
          </a:xfrm>
          <a:prstGeom prst="rect">
            <a:avLst/>
          </a:prstGeom>
          <a:noFill/>
        </p:spPr>
        <p:txBody>
          <a:bodyPr wrap="square">
            <a:spAutoFit/>
          </a:bodyPr>
          <a:lstStyle/>
          <a:p>
            <a:pPr marL="466725" marR="0" lvl="0" indent="-457200" algn="l" defTabSz="914400" rtl="0" eaLnBrk="1" fontAlgn="auto" latinLnBrk="0" hangingPunct="1">
              <a:lnSpc>
                <a:spcPct val="110000"/>
              </a:lnSpc>
              <a:spcBef>
                <a:spcPts val="1000"/>
              </a:spcBef>
              <a:spcAft>
                <a:spcPts val="500"/>
              </a:spcAft>
              <a:buClr>
                <a:srgbClr val="5832E3"/>
              </a:buClr>
              <a:buSzPct val="115000"/>
              <a:buFont typeface="+mj-lt"/>
              <a:buAutoNum type="arabicPeriod"/>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Start building testing into your communications process and organizational structure</a:t>
            </a:r>
          </a:p>
          <a:p>
            <a:pPr marL="466725" marR="0" lvl="0" indent="-457200" algn="l" defTabSz="914400" rtl="0" eaLnBrk="1" fontAlgn="auto" latinLnBrk="0" hangingPunct="1">
              <a:lnSpc>
                <a:spcPct val="110000"/>
              </a:lnSpc>
              <a:spcBef>
                <a:spcPts val="1000"/>
              </a:spcBef>
              <a:spcAft>
                <a:spcPts val="500"/>
              </a:spcAft>
              <a:buClr>
                <a:srgbClr val="5832E3"/>
              </a:buClr>
              <a:buSzPct val="115000"/>
              <a:buFont typeface="+mj-lt"/>
              <a:buAutoNum type="arabicPeriod"/>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Make it clear to testers that you’re testing your communication, not them</a:t>
            </a:r>
          </a:p>
          <a:p>
            <a:pPr marL="466725" marR="0" lvl="0" indent="-457200" algn="l" defTabSz="914400" rtl="0" eaLnBrk="1" fontAlgn="auto" latinLnBrk="0" hangingPunct="1">
              <a:lnSpc>
                <a:spcPct val="110000"/>
              </a:lnSpc>
              <a:spcBef>
                <a:spcPts val="1000"/>
              </a:spcBef>
              <a:spcAft>
                <a:spcPts val="500"/>
              </a:spcAft>
              <a:buClr>
                <a:srgbClr val="5832E3"/>
              </a:buClr>
              <a:buSzPct val="115000"/>
              <a:buFont typeface="+mj-lt"/>
              <a:buAutoNum type="arabicPeriod"/>
              <a:tabLst/>
              <a:defRPr/>
            </a:pPr>
            <a:r>
              <a:rPr kumimoji="0" lang="en-US"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t>Compensate testers for their time</a:t>
            </a:r>
          </a:p>
          <a:p>
            <a:pPr marL="466725" marR="0" lvl="1" indent="0" algn="l" defTabSz="914400" rtl="0" eaLnBrk="1" fontAlgn="auto" latinLnBrk="0" hangingPunct="1">
              <a:lnSpc>
                <a:spcPct val="110000"/>
              </a:lnSpc>
              <a:spcBef>
                <a:spcPts val="1000"/>
              </a:spcBef>
              <a:spcAft>
                <a:spcPts val="500"/>
              </a:spcAft>
              <a:buClr>
                <a:srgbClr val="5832E3"/>
              </a:buClr>
              <a:buSzPct val="115000"/>
              <a:buFontTx/>
              <a:buNone/>
              <a:tabLst/>
              <a:defRPr/>
            </a:pPr>
            <a:br>
              <a:rPr kumimoji="0" lang="en-US" sz="20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rPr>
            </a:br>
            <a:endParaRPr kumimoji="0" lang="en-US" sz="20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727628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62581-62B3-CB6A-CF7A-D2D3AD23876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BD4799-7F4C-56F0-FF25-BD224FA4B36F}"/>
              </a:ext>
            </a:extLst>
          </p:cNvPr>
          <p:cNvSpPr>
            <a:spLocks noGrp="1"/>
          </p:cNvSpPr>
          <p:nvPr>
            <p:ph type="title"/>
          </p:nvPr>
        </p:nvSpPr>
        <p:spPr>
          <a:xfrm>
            <a:off x="591313" y="1117892"/>
            <a:ext cx="3331463" cy="3000350"/>
          </a:xfrm>
        </p:spPr>
        <p:txBody>
          <a:bodyPr/>
          <a:lstStyle/>
          <a:p>
            <a:r>
              <a:rPr lang="en-US" dirty="0"/>
              <a:t>Heading structure</a:t>
            </a:r>
            <a:endParaRPr lang="en-US" dirty="0">
              <a:solidFill>
                <a:srgbClr val="FF00FF"/>
              </a:solidFill>
            </a:endParaRPr>
          </a:p>
        </p:txBody>
      </p:sp>
      <p:sp>
        <p:nvSpPr>
          <p:cNvPr id="5" name="TextBox 4">
            <a:extLst>
              <a:ext uri="{FF2B5EF4-FFF2-40B4-BE49-F238E27FC236}">
                <a16:creationId xmlns:a16="http://schemas.microsoft.com/office/drawing/2014/main" id="{0FEF001D-4B10-1C3B-2263-E8B251CAE235}"/>
              </a:ext>
            </a:extLst>
          </p:cNvPr>
          <p:cNvSpPr txBox="1"/>
          <p:nvPr/>
        </p:nvSpPr>
        <p:spPr>
          <a:xfrm>
            <a:off x="4931656" y="1117892"/>
            <a:ext cx="6340602" cy="437042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srgbClr val="0F0F0F"/>
                </a:solidFill>
                <a:effectLst/>
                <a:uLnTx/>
                <a:uFillTx/>
                <a:latin typeface="Roboto" panose="02000000000000000000" pitchFamily="2" charset="0"/>
                <a:ea typeface="Roboto" panose="02000000000000000000" pitchFamily="2" charset="0"/>
                <a:cs typeface="Roboto" panose="02000000000000000000" pitchFamily="2" charset="0"/>
              </a:rPr>
              <a:t>To write in plain language, it’s important to create and follow a meaningful heading structure.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4000" b="1" i="0" u="none" strike="noStrike" kern="1200" cap="none" spc="0" normalizeH="0" baseline="0" noProof="0" dirty="0">
                <a:ln>
                  <a:noFill/>
                </a:ln>
                <a:solidFill>
                  <a:srgbClr val="5832E4"/>
                </a:solidFill>
                <a:effectLst/>
                <a:uLnTx/>
                <a:uFillTx/>
                <a:latin typeface="Roboto"/>
                <a:ea typeface="Roboto"/>
                <a:cs typeface="Roboto"/>
              </a:rPr>
              <a:t>Heading 1: Page title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3200" b="1" i="0" u="none" strike="noStrike" kern="1200" cap="none" spc="0" normalizeH="0" baseline="0" noProof="0" dirty="0">
                <a:ln>
                  <a:noFill/>
                </a:ln>
                <a:solidFill>
                  <a:srgbClr val="0F0F0F"/>
                </a:solidFill>
                <a:effectLst/>
                <a:uLnTx/>
                <a:uFillTx/>
                <a:latin typeface="Roboto"/>
                <a:ea typeface="Roboto"/>
                <a:cs typeface="Roboto"/>
              </a:rPr>
              <a:t>Heading 2: Section title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srgbClr val="0F0F0F"/>
                </a:solidFill>
                <a:effectLst/>
                <a:uLnTx/>
                <a:uFillTx/>
                <a:latin typeface="Roboto"/>
                <a:ea typeface="Roboto"/>
                <a:cs typeface="Roboto"/>
              </a:rPr>
              <a:t>[Information about this section]</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2800" b="1" i="0" u="none" strike="noStrike" kern="1200" cap="none" spc="0" normalizeH="0" baseline="0" noProof="0" dirty="0">
                <a:ln>
                  <a:noFill/>
                </a:ln>
                <a:solidFill>
                  <a:srgbClr val="0F0F0F"/>
                </a:solidFill>
                <a:effectLst/>
                <a:uLnTx/>
                <a:uFillTx/>
                <a:latin typeface="Roboto"/>
                <a:ea typeface="Roboto"/>
                <a:cs typeface="Roboto"/>
              </a:rPr>
              <a:t>Heading 3: Section title</a:t>
            </a:r>
          </a:p>
          <a:p>
            <a:pPr marL="323850" marR="0" lvl="0" indent="0" algn="l" defTabSz="914400" rtl="0" eaLnBrk="1" fontAlgn="auto" latinLnBrk="0" hangingPunct="1">
              <a:lnSpc>
                <a:spcPct val="100000"/>
              </a:lnSpc>
              <a:spcBef>
                <a:spcPts val="600"/>
              </a:spcBef>
              <a:spcAft>
                <a:spcPts val="600"/>
              </a:spcAft>
              <a:buClrTx/>
              <a:buSzTx/>
              <a:buFontTx/>
              <a:buNone/>
              <a:tabLst/>
              <a:defRPr/>
            </a:pPr>
            <a:r>
              <a:rPr kumimoji="0" lang="en-CA" sz="2400" b="0" i="0" u="none" strike="noStrike" kern="1200" cap="none" spc="0" normalizeH="0" baseline="0" noProof="0" dirty="0">
                <a:ln>
                  <a:noFill/>
                </a:ln>
                <a:solidFill>
                  <a:srgbClr val="0F0F0F"/>
                </a:solidFill>
                <a:effectLst/>
                <a:uLnTx/>
                <a:uFillTx/>
                <a:latin typeface="Roboto"/>
                <a:ea typeface="Roboto"/>
                <a:cs typeface="Roboto"/>
              </a:rPr>
              <a:t>[Information about this section]</a:t>
            </a:r>
          </a:p>
        </p:txBody>
      </p:sp>
    </p:spTree>
    <p:extLst>
      <p:ext uri="{BB962C8B-B14F-4D97-AF65-F5344CB8AC3E}">
        <p14:creationId xmlns:p14="http://schemas.microsoft.com/office/powerpoint/2010/main" val="2821320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1529-36AE-FF54-8898-D9CE004EB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E1F57-B254-1A2E-9063-E916220C25F4}"/>
              </a:ext>
            </a:extLst>
          </p:cNvPr>
          <p:cNvSpPr>
            <a:spLocks noGrp="1"/>
          </p:cNvSpPr>
          <p:nvPr>
            <p:ph type="ctrTitle"/>
          </p:nvPr>
        </p:nvSpPr>
        <p:spPr>
          <a:xfrm>
            <a:off x="2347331" y="2235200"/>
            <a:ext cx="7497337" cy="2387600"/>
          </a:xfrm>
        </p:spPr>
        <p:txBody>
          <a:bodyPr/>
          <a:lstStyle/>
          <a:p>
            <a:r>
              <a:rPr lang="en-US" dirty="0">
                <a:latin typeface="Roboto Black"/>
                <a:ea typeface="Roboto Black"/>
                <a:cs typeface="Roboto Black"/>
              </a:rPr>
              <a:t>Independent work time</a:t>
            </a:r>
            <a:endParaRPr lang="en-US" dirty="0"/>
          </a:p>
        </p:txBody>
      </p:sp>
    </p:spTree>
    <p:extLst>
      <p:ext uri="{BB962C8B-B14F-4D97-AF65-F5344CB8AC3E}">
        <p14:creationId xmlns:p14="http://schemas.microsoft.com/office/powerpoint/2010/main" val="2076381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5402C-6B7F-D5A7-11BF-08FDE027B2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EDAC26-7016-958C-A82B-7F766548BDCB}"/>
              </a:ext>
            </a:extLst>
          </p:cNvPr>
          <p:cNvSpPr>
            <a:spLocks noGrp="1"/>
          </p:cNvSpPr>
          <p:nvPr>
            <p:ph type="title"/>
          </p:nvPr>
        </p:nvSpPr>
        <p:spPr>
          <a:xfrm>
            <a:off x="591313" y="1117892"/>
            <a:ext cx="3331463" cy="3000350"/>
          </a:xfrm>
        </p:spPr>
        <p:txBody>
          <a:bodyPr/>
          <a:lstStyle/>
          <a:p>
            <a:r>
              <a:rPr lang="en-US" dirty="0"/>
              <a:t>Reminders</a:t>
            </a:r>
            <a:endParaRPr lang="en-US" dirty="0">
              <a:solidFill>
                <a:srgbClr val="FF00FF"/>
              </a:solidFill>
            </a:endParaRPr>
          </a:p>
        </p:txBody>
      </p:sp>
      <p:sp>
        <p:nvSpPr>
          <p:cNvPr id="5" name="TextBox 4">
            <a:extLst>
              <a:ext uri="{FF2B5EF4-FFF2-40B4-BE49-F238E27FC236}">
                <a16:creationId xmlns:a16="http://schemas.microsoft.com/office/drawing/2014/main" id="{A929472D-42CA-78DE-6A3A-C1CE2DDD0D43}"/>
              </a:ext>
            </a:extLst>
          </p:cNvPr>
          <p:cNvSpPr txBox="1"/>
          <p:nvPr/>
        </p:nvSpPr>
        <p:spPr>
          <a:xfrm>
            <a:off x="5098925" y="587956"/>
            <a:ext cx="6340602" cy="7478970"/>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0F0F0F"/>
                </a:solidFill>
                <a:effectLst/>
                <a:uLnTx/>
                <a:uFillTx/>
                <a:latin typeface="Roboto"/>
                <a:ea typeface="Roboto"/>
                <a:cs typeface="Roboto"/>
              </a:rPr>
              <a:t>Can I </a:t>
            </a:r>
            <a:r>
              <a:rPr kumimoji="0" lang="en-CA" sz="2400" b="1" i="0" u="none" strike="noStrike" kern="1200" cap="none" spc="0" normalizeH="0" baseline="0" noProof="0" dirty="0">
                <a:ln>
                  <a:noFill/>
                </a:ln>
                <a:solidFill>
                  <a:srgbClr val="0F0F0F"/>
                </a:solidFill>
                <a:effectLst/>
                <a:uLnTx/>
                <a:uFillTx/>
                <a:latin typeface="Roboto"/>
                <a:ea typeface="Roboto"/>
                <a:cs typeface="Roboto"/>
              </a:rPr>
              <a:t>remove content </a:t>
            </a:r>
            <a:r>
              <a:rPr kumimoji="0" lang="en-CA" sz="2400" b="0" i="0" u="none" strike="noStrike" kern="1200" cap="none" spc="0" normalizeH="0" baseline="0" noProof="0" dirty="0">
                <a:ln>
                  <a:noFill/>
                </a:ln>
                <a:solidFill>
                  <a:srgbClr val="0F0F0F"/>
                </a:solidFill>
                <a:effectLst/>
                <a:uLnTx/>
                <a:uFillTx/>
                <a:latin typeface="Roboto"/>
                <a:ea typeface="Roboto"/>
                <a:cs typeface="Roboto"/>
              </a:rPr>
              <a:t>to </a:t>
            </a:r>
            <a:r>
              <a:rPr lang="en-CA" sz="2400" dirty="0">
                <a:solidFill>
                  <a:srgbClr val="0F0F0F"/>
                </a:solidFill>
                <a:latin typeface="Roboto"/>
                <a:ea typeface="Roboto"/>
                <a:cs typeface="Roboto"/>
              </a:rPr>
              <a:t>improve readability?</a:t>
            </a:r>
          </a:p>
          <a:p>
            <a:pPr marL="342900" indent="-342900" defTabSz="914400">
              <a:spcBef>
                <a:spcPts val="600"/>
              </a:spcBef>
              <a:spcAft>
                <a:spcPts val="600"/>
              </a:spcAft>
              <a:buFont typeface="Arial" panose="020B0604020202020204" pitchFamily="34" charset="0"/>
              <a:buChar char="•"/>
              <a:defRPr/>
            </a:pPr>
            <a:r>
              <a:rPr lang="en-CA" sz="2400" dirty="0">
                <a:solidFill>
                  <a:srgbClr val="0F0F0F"/>
                </a:solidFill>
                <a:latin typeface="Roboto"/>
                <a:ea typeface="Roboto"/>
                <a:cs typeface="Roboto"/>
              </a:rPr>
              <a:t>Can I use more </a:t>
            </a:r>
            <a:r>
              <a:rPr lang="en-CA" sz="2400" b="1" dirty="0">
                <a:solidFill>
                  <a:srgbClr val="0F0F0F"/>
                </a:solidFill>
                <a:latin typeface="Roboto"/>
                <a:ea typeface="Roboto"/>
                <a:cs typeface="Roboto"/>
              </a:rPr>
              <a:t>direct language</a:t>
            </a:r>
            <a:r>
              <a:rPr lang="en-CA" sz="2400" dirty="0">
                <a:solidFill>
                  <a:srgbClr val="0F0F0F"/>
                </a:solidFill>
                <a:latin typeface="Roboto"/>
                <a:ea typeface="Roboto"/>
                <a:cs typeface="Roboto"/>
              </a:rPr>
              <a: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0F0F0F"/>
                </a:solidFill>
                <a:effectLst/>
                <a:uLnTx/>
                <a:uFillTx/>
                <a:latin typeface="Roboto"/>
                <a:ea typeface="Roboto"/>
                <a:cs typeface="Roboto"/>
              </a:rPr>
              <a:t>Can I use more </a:t>
            </a:r>
            <a:r>
              <a:rPr kumimoji="0" lang="en-CA" sz="2400" b="1" i="0" u="none" strike="noStrike" kern="1200" cap="none" spc="0" normalizeH="0" baseline="0" noProof="0" dirty="0">
                <a:ln>
                  <a:noFill/>
                </a:ln>
                <a:solidFill>
                  <a:srgbClr val="0F0F0F"/>
                </a:solidFill>
                <a:effectLst/>
                <a:uLnTx/>
                <a:uFillTx/>
                <a:latin typeface="Roboto"/>
                <a:ea typeface="Roboto"/>
                <a:cs typeface="Roboto"/>
              </a:rPr>
              <a:t>familiar words</a:t>
            </a:r>
            <a:r>
              <a:rPr kumimoji="0" lang="en-CA" sz="2400" b="0" i="0" u="none" strike="noStrike" kern="1200" cap="none" spc="0" normalizeH="0" baseline="0" noProof="0" dirty="0">
                <a:ln>
                  <a:noFill/>
                </a:ln>
                <a:solidFill>
                  <a:srgbClr val="0F0F0F"/>
                </a:solidFill>
                <a:effectLst/>
                <a:uLnTx/>
                <a:uFillTx/>
                <a:latin typeface="Roboto"/>
                <a:ea typeface="Roboto"/>
                <a:cs typeface="Roboto"/>
              </a:rPr>
              <a: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2400" dirty="0">
                <a:solidFill>
                  <a:srgbClr val="0F0F0F"/>
                </a:solidFill>
                <a:latin typeface="Roboto"/>
                <a:ea typeface="Roboto"/>
                <a:cs typeface="Roboto"/>
              </a:rPr>
              <a:t>Is there </a:t>
            </a:r>
            <a:r>
              <a:rPr lang="en-CA" sz="2400" b="1" dirty="0">
                <a:solidFill>
                  <a:srgbClr val="0F0F0F"/>
                </a:solidFill>
                <a:latin typeface="Roboto"/>
                <a:ea typeface="Roboto"/>
                <a:cs typeface="Roboto"/>
              </a:rPr>
              <a:t>jargon</a:t>
            </a:r>
            <a:r>
              <a:rPr lang="en-CA" sz="2400" dirty="0">
                <a:solidFill>
                  <a:srgbClr val="0F0F0F"/>
                </a:solidFill>
                <a:latin typeface="Roboto"/>
                <a:ea typeface="Roboto"/>
                <a:cs typeface="Roboto"/>
              </a:rPr>
              <a:t> I need to spell out or remove?</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CA" sz="2400" b="0" i="0" u="none" strike="noStrike" kern="1200" cap="none" spc="0" normalizeH="0" baseline="0" noProof="0" dirty="0">
                <a:ln>
                  <a:noFill/>
                </a:ln>
                <a:solidFill>
                  <a:srgbClr val="0F0F0F"/>
                </a:solidFill>
                <a:effectLst/>
                <a:uLnTx/>
                <a:uFillTx/>
                <a:latin typeface="Roboto"/>
                <a:ea typeface="Roboto"/>
                <a:cs typeface="Roboto"/>
              </a:rPr>
              <a:t>Split </a:t>
            </a:r>
            <a:r>
              <a:rPr kumimoji="0" lang="en-CA" sz="2400" b="1" i="0" u="none" strike="noStrike" kern="1200" cap="none" spc="0" normalizeH="0" baseline="0" noProof="0" dirty="0">
                <a:ln>
                  <a:noFill/>
                </a:ln>
                <a:solidFill>
                  <a:srgbClr val="0F0F0F"/>
                </a:solidFill>
                <a:effectLst/>
                <a:uLnTx/>
                <a:uFillTx/>
                <a:latin typeface="Roboto"/>
                <a:ea typeface="Roboto"/>
                <a:cs typeface="Roboto"/>
              </a:rPr>
              <a:t>run-on sentences </a:t>
            </a:r>
            <a:r>
              <a:rPr kumimoji="0" lang="en-CA" sz="2400" b="0" i="0" u="none" strike="noStrike" kern="1200" cap="none" spc="0" normalizeH="0" baseline="0" noProof="0" dirty="0">
                <a:ln>
                  <a:noFill/>
                </a:ln>
                <a:solidFill>
                  <a:srgbClr val="0F0F0F"/>
                </a:solidFill>
                <a:effectLst/>
                <a:uLnTx/>
                <a:uFillTx/>
                <a:latin typeface="Roboto"/>
                <a:ea typeface="Roboto"/>
                <a:cs typeface="Roboto"/>
              </a:rPr>
              <a:t>in two.</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2400" dirty="0">
                <a:solidFill>
                  <a:srgbClr val="0F0F0F"/>
                </a:solidFill>
                <a:latin typeface="Roboto"/>
                <a:ea typeface="Roboto"/>
                <a:cs typeface="Roboto"/>
              </a:rPr>
              <a:t>Use </a:t>
            </a:r>
            <a:r>
              <a:rPr lang="en-CA" sz="2400" b="1" dirty="0">
                <a:solidFill>
                  <a:srgbClr val="0F0F0F"/>
                </a:solidFill>
                <a:latin typeface="Roboto"/>
                <a:ea typeface="Roboto"/>
                <a:cs typeface="Roboto"/>
              </a:rPr>
              <a:t>point form lists</a:t>
            </a:r>
            <a:r>
              <a:rPr lang="en-CA" sz="2400" dirty="0">
                <a:solidFill>
                  <a:srgbClr val="0F0F0F"/>
                </a:solidFill>
                <a:latin typeface="Roboto"/>
                <a:ea typeface="Roboto"/>
                <a:cs typeface="Roboto"/>
              </a:rPr>
              <a: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2400" dirty="0">
                <a:solidFill>
                  <a:srgbClr val="0F0F0F"/>
                </a:solidFill>
                <a:latin typeface="Roboto"/>
                <a:ea typeface="Roboto"/>
                <a:cs typeface="Roboto"/>
              </a:rPr>
              <a:t>Create </a:t>
            </a:r>
            <a:r>
              <a:rPr lang="en-CA" sz="2400" b="1" dirty="0">
                <a:solidFill>
                  <a:srgbClr val="0F0F0F"/>
                </a:solidFill>
                <a:latin typeface="Roboto"/>
                <a:ea typeface="Roboto"/>
                <a:cs typeface="Roboto"/>
              </a:rPr>
              <a:t>parallel structures</a:t>
            </a:r>
            <a:r>
              <a:rPr lang="en-CA" sz="2400" dirty="0">
                <a:solidFill>
                  <a:srgbClr val="0F0F0F"/>
                </a:solidFill>
                <a:latin typeface="Roboto"/>
                <a:ea typeface="Roboto"/>
                <a:cs typeface="Roboto"/>
              </a:rPr>
              <a: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2400" dirty="0">
                <a:solidFill>
                  <a:srgbClr val="0F0F0F"/>
                </a:solidFill>
                <a:latin typeface="Roboto"/>
                <a:ea typeface="Roboto"/>
                <a:cs typeface="Roboto"/>
              </a:rPr>
              <a:t>Use </a:t>
            </a:r>
            <a:r>
              <a:rPr lang="en-CA" sz="2400" b="1" dirty="0">
                <a:solidFill>
                  <a:srgbClr val="0F0F0F"/>
                </a:solidFill>
                <a:latin typeface="Roboto"/>
                <a:ea typeface="Roboto"/>
                <a:cs typeface="Roboto"/>
              </a:rPr>
              <a:t>affirmatives</a:t>
            </a:r>
            <a:r>
              <a:rPr lang="en-CA" sz="2400" dirty="0">
                <a:solidFill>
                  <a:srgbClr val="0F0F0F"/>
                </a:solidFill>
                <a:latin typeface="Roboto"/>
                <a:ea typeface="Roboto"/>
                <a:cs typeface="Roboto"/>
              </a:rPr>
              <a:t>.</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CA" sz="2400" dirty="0">
                <a:solidFill>
                  <a:srgbClr val="0F0F0F"/>
                </a:solidFill>
                <a:latin typeface="Roboto"/>
                <a:ea typeface="Roboto"/>
                <a:cs typeface="Roboto"/>
              </a:rPr>
              <a:t>Avoid interrupting the main idea.</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2400" dirty="0">
              <a:solidFill>
                <a:srgbClr val="0F0F0F"/>
              </a:solidFill>
              <a:latin typeface="Roboto"/>
              <a:ea typeface="Roboto"/>
              <a:cs typeface="Roboto"/>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2400" dirty="0">
              <a:solidFill>
                <a:srgbClr val="0F0F0F"/>
              </a:solidFill>
              <a:latin typeface="Roboto"/>
              <a:ea typeface="Roboto"/>
              <a:cs typeface="Roboto"/>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CA" sz="2400" dirty="0">
              <a:solidFill>
                <a:srgbClr val="0F0F0F"/>
              </a:solidFill>
              <a:latin typeface="Roboto"/>
              <a:ea typeface="Roboto"/>
              <a:cs typeface="Roboto"/>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srgbClr val="0F0F0F"/>
              </a:solidFill>
              <a:effectLst/>
              <a:uLnTx/>
              <a:uFillTx/>
              <a:latin typeface="Roboto"/>
              <a:ea typeface="Roboto"/>
              <a:cs typeface="Roboto"/>
            </a:endParaRPr>
          </a:p>
        </p:txBody>
      </p:sp>
    </p:spTree>
    <p:extLst>
      <p:ext uri="{BB962C8B-B14F-4D97-AF65-F5344CB8AC3E}">
        <p14:creationId xmlns:p14="http://schemas.microsoft.com/office/powerpoint/2010/main" val="4047137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CB92E-A8E4-806E-E7E5-AE5348293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80AEE-FFB3-063C-5E86-ADF57CFF4EEA}"/>
              </a:ext>
            </a:extLst>
          </p:cNvPr>
          <p:cNvSpPr>
            <a:spLocks noGrp="1"/>
          </p:cNvSpPr>
          <p:nvPr>
            <p:ph type="title"/>
          </p:nvPr>
        </p:nvSpPr>
        <p:spPr>
          <a:xfrm>
            <a:off x="589157" y="1148734"/>
            <a:ext cx="3358376" cy="2095727"/>
          </a:xfrm>
        </p:spPr>
        <p:txBody>
          <a:bodyPr/>
          <a:lstStyle/>
          <a:p>
            <a:r>
              <a:rPr lang="en-US" dirty="0"/>
              <a:t>Your document review</a:t>
            </a:r>
            <a:endParaRPr lang="en-CA" dirty="0"/>
          </a:p>
        </p:txBody>
      </p:sp>
      <p:sp>
        <p:nvSpPr>
          <p:cNvPr id="4" name="Rectangle 3">
            <a:extLst>
              <a:ext uri="{FF2B5EF4-FFF2-40B4-BE49-F238E27FC236}">
                <a16:creationId xmlns:a16="http://schemas.microsoft.com/office/drawing/2014/main" id="{CBDD0B09-7C27-19EC-A577-D31AF00D4AA1}"/>
              </a:ext>
            </a:extLst>
          </p:cNvPr>
          <p:cNvSpPr/>
          <p:nvPr/>
        </p:nvSpPr>
        <p:spPr>
          <a:xfrm>
            <a:off x="589157" y="3613539"/>
            <a:ext cx="3076832" cy="41771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rgbClr val="5832E3"/>
                </a:solidFill>
                <a:latin typeface="Aptos" panose="02110004020202020204"/>
              </a:rPr>
              <a:t>Independent work</a:t>
            </a:r>
            <a:endParaRPr kumimoji="0" lang="en-CA" sz="2400" b="1" i="0" u="none" strike="noStrike" kern="1200" cap="none" spc="0" normalizeH="0" baseline="0" noProof="0" dirty="0">
              <a:ln>
                <a:noFill/>
              </a:ln>
              <a:solidFill>
                <a:srgbClr val="5832E3"/>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DDF08603-1A18-B393-3D32-5C642BC487B8}"/>
              </a:ext>
            </a:extLst>
          </p:cNvPr>
          <p:cNvSpPr>
            <a:spLocks noGrp="1"/>
          </p:cNvSpPr>
          <p:nvPr>
            <p:ph idx="1"/>
          </p:nvPr>
        </p:nvSpPr>
        <p:spPr>
          <a:xfrm>
            <a:off x="5262032" y="967315"/>
            <a:ext cx="5964874" cy="4923370"/>
          </a:xfrm>
        </p:spPr>
        <p:txBody>
          <a:bodyPr vert="horz" lIns="91440" tIns="45720" rIns="91440" bIns="45720" rtlCol="0" anchor="t">
            <a:noAutofit/>
          </a:bodyPr>
          <a:lstStyle/>
          <a:p>
            <a:pPr marL="9525" indent="0">
              <a:buNone/>
            </a:pPr>
            <a:r>
              <a:rPr lang="en-US" sz="2600" b="1" dirty="0">
                <a:latin typeface="Roboto"/>
                <a:ea typeface="Roboto"/>
              </a:rPr>
              <a:t>Practice applying these principles to your chosen document.</a:t>
            </a:r>
            <a:endParaRPr lang="en-US" dirty="0"/>
          </a:p>
          <a:p>
            <a:r>
              <a:rPr lang="en-US" dirty="0">
                <a:latin typeface="Roboto"/>
                <a:ea typeface="Roboto"/>
                <a:cs typeface="Roboto"/>
              </a:rPr>
              <a:t>To see all the plain language principles in one place, you can reference the key takeaways document. </a:t>
            </a:r>
          </a:p>
          <a:p>
            <a:pPr marL="9525" indent="0">
              <a:buNone/>
            </a:pPr>
            <a:r>
              <a:rPr lang="en-US" b="1" dirty="0">
                <a:latin typeface="Roboto"/>
                <a:ea typeface="Roboto"/>
                <a:cs typeface="Roboto"/>
              </a:rPr>
              <a:t>15 minutes</a:t>
            </a:r>
            <a:endParaRPr lang="en-US" dirty="0"/>
          </a:p>
        </p:txBody>
      </p:sp>
    </p:spTree>
    <p:extLst>
      <p:ext uri="{BB962C8B-B14F-4D97-AF65-F5344CB8AC3E}">
        <p14:creationId xmlns:p14="http://schemas.microsoft.com/office/powerpoint/2010/main" val="3323877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A672-D7C0-F8EF-BC96-9C606197CC6E}"/>
              </a:ext>
            </a:extLst>
          </p:cNvPr>
          <p:cNvSpPr>
            <a:spLocks noGrp="1"/>
          </p:cNvSpPr>
          <p:nvPr>
            <p:ph type="ctrTitle"/>
          </p:nvPr>
        </p:nvSpPr>
        <p:spPr>
          <a:xfrm>
            <a:off x="3688773" y="1672936"/>
            <a:ext cx="4852554" cy="2064769"/>
          </a:xfrm>
        </p:spPr>
        <p:txBody>
          <a:bodyPr/>
          <a:lstStyle/>
          <a:p>
            <a:r>
              <a:rPr lang="en-US" dirty="0"/>
              <a:t>Group debrief</a:t>
            </a:r>
            <a:endParaRPr lang="en-CA" dirty="0"/>
          </a:p>
        </p:txBody>
      </p:sp>
    </p:spTree>
    <p:extLst>
      <p:ext uri="{BB962C8B-B14F-4D97-AF65-F5344CB8AC3E}">
        <p14:creationId xmlns:p14="http://schemas.microsoft.com/office/powerpoint/2010/main" val="1421341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C5326-5987-FCC9-0C5C-0F064CED3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E73ABE-F382-9497-4681-BB24DA6DDE2C}"/>
              </a:ext>
            </a:extLst>
          </p:cNvPr>
          <p:cNvSpPr>
            <a:spLocks noGrp="1"/>
          </p:cNvSpPr>
          <p:nvPr>
            <p:ph type="title"/>
          </p:nvPr>
        </p:nvSpPr>
        <p:spPr>
          <a:xfrm>
            <a:off x="838201" y="1148734"/>
            <a:ext cx="3411682" cy="2280266"/>
          </a:xfrm>
        </p:spPr>
        <p:txBody>
          <a:bodyPr/>
          <a:lstStyle/>
          <a:p>
            <a:r>
              <a:rPr lang="en-US" dirty="0"/>
              <a:t>How Untapped can help</a:t>
            </a:r>
            <a:endParaRPr lang="en-CA" dirty="0"/>
          </a:p>
        </p:txBody>
      </p:sp>
      <p:sp>
        <p:nvSpPr>
          <p:cNvPr id="4" name="Content Placeholder 3">
            <a:extLst>
              <a:ext uri="{FF2B5EF4-FFF2-40B4-BE49-F238E27FC236}">
                <a16:creationId xmlns:a16="http://schemas.microsoft.com/office/drawing/2014/main" id="{7102786B-BD85-69C9-35C3-CC6AD8AB66B1}"/>
              </a:ext>
            </a:extLst>
          </p:cNvPr>
          <p:cNvSpPr>
            <a:spLocks noGrp="1"/>
          </p:cNvSpPr>
          <p:nvPr>
            <p:ph sz="quarter" idx="15"/>
          </p:nvPr>
        </p:nvSpPr>
        <p:spPr>
          <a:xfrm>
            <a:off x="5029201" y="790832"/>
            <a:ext cx="5733534" cy="5159118"/>
          </a:xfrm>
        </p:spPr>
        <p:txBody>
          <a:bodyPr vert="horz" lIns="91440" tIns="45720" rIns="91440" bIns="45720" rtlCol="0" anchor="t">
            <a:noAutofit/>
          </a:bodyPr>
          <a:lstStyle/>
          <a:p>
            <a:r>
              <a:rPr lang="en-CA" sz="2200" b="1" dirty="0">
                <a:latin typeface="Roboto"/>
                <a:ea typeface="Roboto Medium"/>
                <a:cs typeface="Roboto"/>
              </a:rPr>
              <a:t>Plain language training for teams</a:t>
            </a:r>
            <a:endParaRPr lang="en-US" sz="2200" b="1" dirty="0">
              <a:latin typeface="Roboto"/>
              <a:ea typeface="Roboto Medium"/>
              <a:cs typeface="Roboto"/>
            </a:endParaRPr>
          </a:p>
          <a:p>
            <a:r>
              <a:rPr lang="en-US" sz="2200" b="1" dirty="0">
                <a:latin typeface="Roboto"/>
                <a:ea typeface="Roboto Medium"/>
                <a:cs typeface="Roboto" panose="02000000000000000000" pitchFamily="2" charset="0"/>
              </a:rPr>
              <a:t>Plain language audits and rewrites</a:t>
            </a:r>
          </a:p>
          <a:p>
            <a:r>
              <a:rPr lang="en-US" sz="2200" b="1" dirty="0">
                <a:latin typeface="Roboto"/>
                <a:ea typeface="Roboto Medium"/>
                <a:cs typeface="Roboto" panose="02000000000000000000" pitchFamily="2" charset="0"/>
              </a:rPr>
              <a:t>Policy audits</a:t>
            </a:r>
          </a:p>
          <a:p>
            <a:r>
              <a:rPr lang="en-US" sz="2200" b="1" dirty="0">
                <a:latin typeface="Roboto"/>
                <a:ea typeface="Roboto Medium"/>
                <a:cs typeface="Roboto" panose="02000000000000000000" pitchFamily="2" charset="0"/>
              </a:rPr>
              <a:t>Hourly advisory services</a:t>
            </a:r>
            <a:endParaRPr lang="en-US" sz="2200" dirty="0">
              <a:latin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4689565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DAC3-A28D-6410-35B0-7A8435737AFF}"/>
              </a:ext>
            </a:extLst>
          </p:cNvPr>
          <p:cNvSpPr>
            <a:spLocks noGrp="1"/>
          </p:cNvSpPr>
          <p:nvPr>
            <p:ph type="title"/>
          </p:nvPr>
        </p:nvSpPr>
        <p:spPr/>
        <p:txBody>
          <a:bodyPr/>
          <a:lstStyle/>
          <a:p>
            <a:r>
              <a:rPr lang="en-US" dirty="0"/>
              <a:t>Session evaluation</a:t>
            </a:r>
            <a:endParaRPr lang="en-CA" dirty="0"/>
          </a:p>
        </p:txBody>
      </p:sp>
      <p:pic>
        <p:nvPicPr>
          <p:cNvPr id="9" name="Content Placeholder 8" descr="QR code linking to survey www.surveymonkey.com/r/K9GSB78">
            <a:extLst>
              <a:ext uri="{FF2B5EF4-FFF2-40B4-BE49-F238E27FC236}">
                <a16:creationId xmlns:a16="http://schemas.microsoft.com/office/drawing/2014/main" id="{ECE276F8-76DF-A213-7824-56A101A1539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75549" y="775278"/>
            <a:ext cx="4220163" cy="4922838"/>
          </a:xfrm>
          <a:prstGeom prst="rect">
            <a:avLst/>
          </a:prstGeom>
        </p:spPr>
      </p:pic>
    </p:spTree>
    <p:extLst>
      <p:ext uri="{BB962C8B-B14F-4D97-AF65-F5344CB8AC3E}">
        <p14:creationId xmlns:p14="http://schemas.microsoft.com/office/powerpoint/2010/main" val="2565565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7613-2B45-3E2F-A102-ACFB8A0509FB}"/>
              </a:ext>
            </a:extLst>
          </p:cNvPr>
          <p:cNvSpPr>
            <a:spLocks noGrp="1"/>
          </p:cNvSpPr>
          <p:nvPr>
            <p:ph type="title"/>
          </p:nvPr>
        </p:nvSpPr>
        <p:spPr>
          <a:xfrm>
            <a:off x="342900" y="558800"/>
            <a:ext cx="3817631" cy="1560181"/>
          </a:xfrm>
        </p:spPr>
        <p:txBody>
          <a:bodyPr/>
          <a:lstStyle/>
          <a:p>
            <a:pPr algn="ctr"/>
            <a:r>
              <a:rPr lang="en-CA" noProof="0" dirty="0"/>
              <a:t>Further resources</a:t>
            </a:r>
          </a:p>
        </p:txBody>
      </p:sp>
      <p:sp>
        <p:nvSpPr>
          <p:cNvPr id="4" name="Content Placeholder 3">
            <a:extLst>
              <a:ext uri="{FF2B5EF4-FFF2-40B4-BE49-F238E27FC236}">
                <a16:creationId xmlns:a16="http://schemas.microsoft.com/office/drawing/2014/main" id="{DCE782E6-E023-5D21-6F1B-581146957CCE}"/>
              </a:ext>
            </a:extLst>
          </p:cNvPr>
          <p:cNvSpPr>
            <a:spLocks noGrp="1"/>
          </p:cNvSpPr>
          <p:nvPr>
            <p:ph sz="quarter" idx="15"/>
          </p:nvPr>
        </p:nvSpPr>
        <p:spPr>
          <a:xfrm>
            <a:off x="4687003" y="558800"/>
            <a:ext cx="7396469" cy="6299200"/>
          </a:xfrm>
          <a:solidFill>
            <a:srgbClr val="FFFFFF"/>
          </a:solidFill>
        </p:spPr>
        <p:txBody>
          <a:bodyPr vert="horz" lIns="91440" tIns="45720" rIns="91440" bIns="45720" rtlCol="0" anchor="t">
            <a:noAutofit/>
          </a:bodyPr>
          <a:lstStyle/>
          <a:p>
            <a:pPr>
              <a:spcAft>
                <a:spcPts val="600"/>
              </a:spcAft>
            </a:pPr>
            <a:r>
              <a:rPr lang="en-CA" sz="2200" b="1" noProof="0" dirty="0">
                <a:latin typeface="Roboto" panose="02000000000000000000" pitchFamily="2" charset="0"/>
                <a:ea typeface="Roboto" panose="02000000000000000000" pitchFamily="2" charset="0"/>
              </a:rPr>
              <a:t>Published Standard: </a:t>
            </a:r>
            <a:r>
              <a:rPr lang="en-CA" sz="2200" noProof="0" dirty="0">
                <a:latin typeface="Roboto" panose="02000000000000000000" pitchFamily="2" charset="0"/>
                <a:ea typeface="Roboto" panose="02000000000000000000" pitchFamily="2" charset="0"/>
                <a:hlinkClick r:id="rId2"/>
              </a:rPr>
              <a:t>CAN-ASC-3.1:2025 – Plain Language</a:t>
            </a:r>
            <a:endParaRPr lang="en-CA" sz="2200" noProof="0" dirty="0">
              <a:latin typeface="Roboto" panose="02000000000000000000" pitchFamily="2" charset="0"/>
              <a:ea typeface="Roboto" panose="02000000000000000000" pitchFamily="2" charset="0"/>
            </a:endParaRPr>
          </a:p>
          <a:p>
            <a:pPr fontAlgn="base">
              <a:spcAft>
                <a:spcPts val="600"/>
              </a:spcAft>
            </a:pPr>
            <a:r>
              <a:rPr lang="en-CA" sz="2200" b="1" noProof="0" dirty="0">
                <a:latin typeface="Roboto" panose="02000000000000000000" pitchFamily="2" charset="0"/>
                <a:ea typeface="Roboto" panose="02000000000000000000" pitchFamily="2" charset="0"/>
              </a:rPr>
              <a:t>Course</a:t>
            </a:r>
            <a:r>
              <a:rPr lang="en-CA" sz="2200" noProof="0" dirty="0">
                <a:latin typeface="Roboto" panose="02000000000000000000" pitchFamily="2" charset="0"/>
                <a:ea typeface="Roboto" panose="02000000000000000000" pitchFamily="2" charset="0"/>
              </a:rPr>
              <a:t>: </a:t>
            </a:r>
            <a:r>
              <a:rPr lang="en-CA" sz="2200" u="sng" noProof="0" dirty="0">
                <a:latin typeface="Roboto" panose="02000000000000000000" pitchFamily="2" charset="0"/>
                <a:ea typeface="Roboto" panose="02000000000000000000" pitchFamily="2" charset="0"/>
                <a:hlinkClick r:id="rId3"/>
              </a:rPr>
              <a:t>Plain Language in Health Literacy </a:t>
            </a:r>
            <a:r>
              <a:rPr lang="en-CA" sz="2200" noProof="0" dirty="0">
                <a:latin typeface="Roboto" panose="02000000000000000000" pitchFamily="2" charset="0"/>
                <a:ea typeface="Roboto" panose="02000000000000000000" pitchFamily="2" charset="0"/>
              </a:rPr>
              <a:t>at SFU Continuing Studies ​</a:t>
            </a:r>
          </a:p>
          <a:p>
            <a:pPr fontAlgn="base">
              <a:spcAft>
                <a:spcPts val="600"/>
              </a:spcAft>
            </a:pPr>
            <a:r>
              <a:rPr lang="en-CA" sz="2200" b="1" noProof="0" dirty="0">
                <a:latin typeface="Roboto" panose="02000000000000000000" pitchFamily="2" charset="0"/>
                <a:ea typeface="Roboto" panose="02000000000000000000" pitchFamily="2" charset="0"/>
              </a:rPr>
              <a:t>Tool</a:t>
            </a:r>
            <a:r>
              <a:rPr lang="en-CA" sz="2200" noProof="0" dirty="0">
                <a:latin typeface="Roboto" panose="02000000000000000000" pitchFamily="2" charset="0"/>
                <a:ea typeface="Roboto" panose="02000000000000000000" pitchFamily="2" charset="0"/>
              </a:rPr>
              <a:t>: </a:t>
            </a:r>
            <a:r>
              <a:rPr lang="en-CA" sz="2200" u="sng" noProof="0" dirty="0">
                <a:latin typeface="Roboto" panose="02000000000000000000" pitchFamily="2" charset="0"/>
                <a:ea typeface="Roboto" panose="02000000000000000000" pitchFamily="2" charset="0"/>
                <a:hlinkClick r:id="rId4"/>
              </a:rPr>
              <a:t>Colour contrast checker by WebAIM</a:t>
            </a:r>
            <a:r>
              <a:rPr lang="en-CA" sz="2200" noProof="0" dirty="0">
                <a:latin typeface="Roboto" panose="02000000000000000000" pitchFamily="2" charset="0"/>
                <a:ea typeface="Roboto" panose="02000000000000000000" pitchFamily="2" charset="0"/>
              </a:rPr>
              <a:t> ​</a:t>
            </a:r>
          </a:p>
          <a:p>
            <a:pPr fontAlgn="base">
              <a:spcAft>
                <a:spcPts val="600"/>
              </a:spcAft>
            </a:pPr>
            <a:r>
              <a:rPr lang="en-CA" sz="2200" b="1" noProof="0" dirty="0">
                <a:latin typeface="Roboto" panose="02000000000000000000" pitchFamily="2" charset="0"/>
                <a:ea typeface="Roboto" panose="02000000000000000000" pitchFamily="2" charset="0"/>
              </a:rPr>
              <a:t>Video</a:t>
            </a:r>
            <a:r>
              <a:rPr lang="en-CA" sz="2200" noProof="0" dirty="0">
                <a:latin typeface="Roboto" panose="02000000000000000000" pitchFamily="2" charset="0"/>
                <a:ea typeface="Roboto" panose="02000000000000000000" pitchFamily="2" charset="0"/>
              </a:rPr>
              <a:t>: </a:t>
            </a:r>
            <a:r>
              <a:rPr lang="en-CA" sz="2200" u="sng" noProof="0" dirty="0">
                <a:latin typeface="Roboto" panose="02000000000000000000" pitchFamily="2" charset="0"/>
                <a:ea typeface="Roboto" panose="02000000000000000000" pitchFamily="2" charset="0"/>
                <a:hlinkClick r:id="rId5"/>
              </a:rPr>
              <a:t>3-minute video that explains spoon theory</a:t>
            </a:r>
            <a:r>
              <a:rPr lang="en-CA" sz="2200" noProof="0" dirty="0">
                <a:latin typeface="Roboto" panose="02000000000000000000" pitchFamily="2" charset="0"/>
                <a:ea typeface="Roboto" panose="02000000000000000000" pitchFamily="2" charset="0"/>
              </a:rPr>
              <a:t>​</a:t>
            </a:r>
          </a:p>
          <a:p>
            <a:pPr fontAlgn="base">
              <a:spcAft>
                <a:spcPts val="600"/>
              </a:spcAft>
            </a:pPr>
            <a:r>
              <a:rPr lang="en-CA" sz="2200" b="1" noProof="0" dirty="0">
                <a:latin typeface="Roboto" panose="02000000000000000000" pitchFamily="2" charset="0"/>
                <a:ea typeface="Roboto" panose="02000000000000000000" pitchFamily="2" charset="0"/>
              </a:rPr>
              <a:t>Resource</a:t>
            </a:r>
            <a:r>
              <a:rPr lang="en-CA" sz="2200" noProof="0" dirty="0">
                <a:latin typeface="Roboto" panose="02000000000000000000" pitchFamily="2" charset="0"/>
                <a:ea typeface="Roboto" panose="02000000000000000000" pitchFamily="2" charset="0"/>
              </a:rPr>
              <a:t>: article on how </a:t>
            </a:r>
            <a:r>
              <a:rPr lang="en-CA" sz="2200" u="sng" noProof="0" dirty="0">
                <a:latin typeface="Roboto" panose="02000000000000000000" pitchFamily="2" charset="0"/>
                <a:ea typeface="Roboto" panose="02000000000000000000" pitchFamily="2" charset="0"/>
                <a:hlinkClick r:id="rId6"/>
              </a:rPr>
              <a:t>readability formulas metrics are unreliable measures of plain language</a:t>
            </a:r>
            <a:r>
              <a:rPr lang="en-CA" sz="2200" noProof="0" dirty="0">
                <a:latin typeface="Roboto" panose="02000000000000000000" pitchFamily="2" charset="0"/>
                <a:ea typeface="Roboto" panose="02000000000000000000" pitchFamily="2" charset="0"/>
              </a:rPr>
              <a:t>​</a:t>
            </a:r>
          </a:p>
          <a:p>
            <a:pPr fontAlgn="base">
              <a:spcAft>
                <a:spcPts val="600"/>
              </a:spcAft>
            </a:pPr>
            <a:r>
              <a:rPr lang="en-CA" sz="2200" b="1" noProof="0" dirty="0">
                <a:latin typeface="Roboto" panose="02000000000000000000" pitchFamily="2" charset="0"/>
                <a:ea typeface="Roboto" panose="02000000000000000000" pitchFamily="2" charset="0"/>
              </a:rPr>
              <a:t>Resource</a:t>
            </a:r>
            <a:r>
              <a:rPr lang="en-CA" sz="2200" noProof="0" dirty="0">
                <a:latin typeface="Roboto" panose="02000000000000000000" pitchFamily="2" charset="0"/>
                <a:ea typeface="Roboto" panose="02000000000000000000" pitchFamily="2" charset="0"/>
              </a:rPr>
              <a:t>: </a:t>
            </a:r>
            <a:r>
              <a:rPr lang="en-CA" sz="2200" noProof="0" dirty="0">
                <a:latin typeface="Roboto" panose="02000000000000000000" pitchFamily="2" charset="0"/>
                <a:ea typeface="Roboto" panose="02000000000000000000" pitchFamily="2" charset="0"/>
                <a:hlinkClick r:id="rId7"/>
              </a:rPr>
              <a:t>Plain Language in Plain English </a:t>
            </a:r>
            <a:r>
              <a:rPr lang="en-CA" sz="2200" noProof="0" dirty="0">
                <a:latin typeface="Roboto" panose="02000000000000000000" pitchFamily="2" charset="0"/>
                <a:ea typeface="Roboto" panose="02000000000000000000" pitchFamily="2" charset="0"/>
              </a:rPr>
              <a:t>by Cheryl Stephens</a:t>
            </a:r>
          </a:p>
          <a:p>
            <a:endParaRPr lang="en-CA" sz="2200" noProof="0" dirty="0">
              <a:latin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407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291D3-C9B1-8849-F85E-C38107197FB4}"/>
              </a:ext>
            </a:extLst>
          </p:cNvPr>
          <p:cNvSpPr>
            <a:spLocks noGrp="1"/>
          </p:cNvSpPr>
          <p:nvPr>
            <p:ph type="title"/>
          </p:nvPr>
        </p:nvSpPr>
        <p:spPr>
          <a:xfrm>
            <a:off x="864792" y="614405"/>
            <a:ext cx="3877639" cy="2340273"/>
          </a:xfrm>
        </p:spPr>
        <p:txBody>
          <a:bodyPr/>
          <a:lstStyle/>
          <a:p>
            <a:r>
              <a:rPr lang="en-US" sz="4800" dirty="0"/>
              <a:t>We</a:t>
            </a:r>
            <a:r>
              <a:rPr lang="en-US" dirty="0"/>
              <a:t>’</a:t>
            </a:r>
            <a:r>
              <a:rPr lang="en-US" sz="4800" dirty="0"/>
              <a:t>re the leading accessibility consulting firm in BC </a:t>
            </a:r>
            <a:endParaRPr lang="en-US" dirty="0"/>
          </a:p>
        </p:txBody>
      </p:sp>
      <p:sp>
        <p:nvSpPr>
          <p:cNvPr id="3" name="Content Placeholder 2">
            <a:extLst>
              <a:ext uri="{FF2B5EF4-FFF2-40B4-BE49-F238E27FC236}">
                <a16:creationId xmlns:a16="http://schemas.microsoft.com/office/drawing/2014/main" id="{C1E3916D-10B8-82D5-049A-B5DB4602E33C}"/>
              </a:ext>
            </a:extLst>
          </p:cNvPr>
          <p:cNvSpPr>
            <a:spLocks noGrp="1"/>
          </p:cNvSpPr>
          <p:nvPr>
            <p:ph idx="1"/>
          </p:nvPr>
        </p:nvSpPr>
        <p:spPr>
          <a:xfrm>
            <a:off x="5395969" y="1253196"/>
            <a:ext cx="5760672" cy="4923370"/>
          </a:xfrm>
        </p:spPr>
        <p:txBody>
          <a:bodyPr/>
          <a:lstStyle/>
          <a:p>
            <a:r>
              <a:rPr lang="en-US" dirty="0"/>
              <a:t>Accessible BC Act compliance</a:t>
            </a:r>
          </a:p>
          <a:p>
            <a:r>
              <a:rPr lang="en-US" dirty="0"/>
              <a:t>Accessible service delivery</a:t>
            </a:r>
          </a:p>
          <a:p>
            <a:r>
              <a:rPr lang="en-US" dirty="0"/>
              <a:t>Disability inclusive employment</a:t>
            </a:r>
          </a:p>
          <a:p>
            <a:r>
              <a:rPr lang="en-US" dirty="0"/>
              <a:t>Digital accessibility</a:t>
            </a:r>
          </a:p>
          <a:p>
            <a:r>
              <a:rPr lang="en-US" dirty="0"/>
              <a:t>Plain language</a:t>
            </a:r>
          </a:p>
          <a:p>
            <a:r>
              <a:rPr lang="en-US" dirty="0"/>
              <a:t>Accessible learning design</a:t>
            </a:r>
          </a:p>
          <a:p>
            <a:r>
              <a:rPr lang="en-US" dirty="0"/>
              <a:t>Accessible community </a:t>
            </a:r>
            <a:br>
              <a:rPr lang="en-US" dirty="0"/>
            </a:br>
            <a:r>
              <a:rPr lang="en-US" dirty="0"/>
              <a:t>consultations</a:t>
            </a:r>
          </a:p>
          <a:p>
            <a:r>
              <a:rPr lang="en-US" dirty="0"/>
              <a:t>And more</a:t>
            </a:r>
          </a:p>
          <a:p>
            <a:endParaRPr lang="en-US" dirty="0"/>
          </a:p>
          <a:p>
            <a:endParaRPr lang="en-US" dirty="0"/>
          </a:p>
        </p:txBody>
      </p:sp>
      <p:sp>
        <p:nvSpPr>
          <p:cNvPr id="4" name="Content Placeholder 3">
            <a:extLst>
              <a:ext uri="{FF2B5EF4-FFF2-40B4-BE49-F238E27FC236}">
                <a16:creationId xmlns:a16="http://schemas.microsoft.com/office/drawing/2014/main" id="{7ECC793C-E3C4-9363-A050-94A98DC789F2}"/>
              </a:ext>
            </a:extLst>
          </p:cNvPr>
          <p:cNvSpPr>
            <a:spLocks noGrp="1"/>
          </p:cNvSpPr>
          <p:nvPr>
            <p:ph sz="quarter" idx="4294967295"/>
          </p:nvPr>
        </p:nvSpPr>
        <p:spPr>
          <a:xfrm>
            <a:off x="5395969" y="608671"/>
            <a:ext cx="6405562" cy="644525"/>
          </a:xfrm>
        </p:spPr>
        <p:txBody>
          <a:bodyPr/>
          <a:lstStyle/>
          <a:p>
            <a:pPr marL="9525" indent="0">
              <a:buNone/>
            </a:pPr>
            <a:r>
              <a:rPr lang="en-US" sz="2800" dirty="0"/>
              <a:t>We’re proud to share our expertise in:</a:t>
            </a:r>
          </a:p>
          <a:p>
            <a:endParaRPr lang="en-US" sz="2800" dirty="0"/>
          </a:p>
          <a:p>
            <a:endParaRPr lang="en-US" sz="2800" dirty="0"/>
          </a:p>
        </p:txBody>
      </p:sp>
    </p:spTree>
    <p:extLst>
      <p:ext uri="{BB962C8B-B14F-4D97-AF65-F5344CB8AC3E}">
        <p14:creationId xmlns:p14="http://schemas.microsoft.com/office/powerpoint/2010/main" val="1884378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7613-2B45-3E2F-A102-ACFB8A0509FB}"/>
              </a:ext>
            </a:extLst>
          </p:cNvPr>
          <p:cNvSpPr>
            <a:spLocks noGrp="1"/>
          </p:cNvSpPr>
          <p:nvPr>
            <p:ph type="ctrTitle"/>
          </p:nvPr>
        </p:nvSpPr>
        <p:spPr/>
        <p:txBody>
          <a:bodyPr/>
          <a:lstStyle/>
          <a:p>
            <a:r>
              <a:rPr lang="en-US" dirty="0"/>
              <a:t>Q + A</a:t>
            </a:r>
            <a:endParaRPr lang="en-CA" dirty="0"/>
          </a:p>
        </p:txBody>
      </p:sp>
    </p:spTree>
    <p:extLst>
      <p:ext uri="{BB962C8B-B14F-4D97-AF65-F5344CB8AC3E}">
        <p14:creationId xmlns:p14="http://schemas.microsoft.com/office/powerpoint/2010/main" val="3916672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8985-13BD-855A-FD34-DF4EA8AF23CE}"/>
              </a:ext>
            </a:extLst>
          </p:cNvPr>
          <p:cNvSpPr>
            <a:spLocks noGrp="1"/>
          </p:cNvSpPr>
          <p:nvPr>
            <p:ph type="ctrTitle"/>
          </p:nvPr>
        </p:nvSpPr>
        <p:spPr>
          <a:xfrm>
            <a:off x="935398" y="2528895"/>
            <a:ext cx="9144000" cy="1247467"/>
          </a:xfrm>
        </p:spPr>
        <p:txBody>
          <a:bodyPr/>
          <a:lstStyle/>
          <a:p>
            <a:r>
              <a:rPr lang="en-US" dirty="0"/>
              <a:t>Thank you!</a:t>
            </a:r>
          </a:p>
        </p:txBody>
      </p:sp>
      <p:sp>
        <p:nvSpPr>
          <p:cNvPr id="3" name="Subtitle 2">
            <a:extLst>
              <a:ext uri="{FF2B5EF4-FFF2-40B4-BE49-F238E27FC236}">
                <a16:creationId xmlns:a16="http://schemas.microsoft.com/office/drawing/2014/main" id="{B0A89CF6-090E-87B2-5F06-C4396DD4A402}"/>
              </a:ext>
            </a:extLst>
          </p:cNvPr>
          <p:cNvSpPr>
            <a:spLocks noGrp="1"/>
          </p:cNvSpPr>
          <p:nvPr>
            <p:ph type="subTitle" idx="1"/>
          </p:nvPr>
        </p:nvSpPr>
        <p:spPr>
          <a:xfrm>
            <a:off x="935398" y="3969064"/>
            <a:ext cx="6900805" cy="2063901"/>
          </a:xfrm>
        </p:spPr>
        <p:txBody>
          <a:bodyPr>
            <a:noAutofit/>
          </a:bodyPr>
          <a:lstStyle/>
          <a:p>
            <a:pPr algn="l"/>
            <a:r>
              <a:rPr lang="en-US" dirty="0"/>
              <a:t>Get in touch </a:t>
            </a:r>
          </a:p>
          <a:p>
            <a:pPr algn="l"/>
            <a:r>
              <a:rPr lang="en-US" sz="2000" dirty="0">
                <a:solidFill>
                  <a:schemeClr val="accent2"/>
                </a:solidFill>
                <a:hlinkClick r:id="rId3">
                  <a:extLst>
                    <a:ext uri="{A12FA001-AC4F-418D-AE19-62706E023703}">
                      <ahyp:hlinkClr xmlns:ahyp="http://schemas.microsoft.com/office/drawing/2018/hyperlinkcolor" val="tx"/>
                    </a:ext>
                  </a:extLst>
                </a:hlinkClick>
              </a:rPr>
              <a:t>Info@UntappedAccessibility.ca</a:t>
            </a:r>
            <a:endParaRPr lang="en-US" sz="2000" dirty="0">
              <a:solidFill>
                <a:schemeClr val="accent2"/>
              </a:solidFill>
            </a:endParaRPr>
          </a:p>
          <a:p>
            <a:pPr algn="l"/>
            <a:r>
              <a:rPr lang="en-US" sz="2000" dirty="0">
                <a:solidFill>
                  <a:schemeClr val="accent2"/>
                </a:solidFill>
                <a:hlinkClick r:id="rId4">
                  <a:extLst>
                    <a:ext uri="{A12FA001-AC4F-418D-AE19-62706E023703}">
                      <ahyp:hlinkClr xmlns:ahyp="http://schemas.microsoft.com/office/drawing/2018/hyperlinkcolor" val="tx"/>
                    </a:ext>
                  </a:extLst>
                </a:hlinkClick>
              </a:rPr>
              <a:t>UntappedAccessibility.ca</a:t>
            </a:r>
            <a:endParaRPr lang="en-US" sz="2000" dirty="0">
              <a:solidFill>
                <a:schemeClr val="accent2"/>
              </a:solidFill>
            </a:endParaRPr>
          </a:p>
          <a:p>
            <a:pPr algn="l"/>
            <a:endParaRPr lang="en-US" dirty="0"/>
          </a:p>
        </p:txBody>
      </p:sp>
    </p:spTree>
    <p:extLst>
      <p:ext uri="{BB962C8B-B14F-4D97-AF65-F5344CB8AC3E}">
        <p14:creationId xmlns:p14="http://schemas.microsoft.com/office/powerpoint/2010/main" val="289934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1396-7FC3-2D08-3BF2-76D3E163B123}"/>
              </a:ext>
            </a:extLst>
          </p:cNvPr>
          <p:cNvSpPr>
            <a:spLocks noGrp="1"/>
          </p:cNvSpPr>
          <p:nvPr>
            <p:ph type="title"/>
          </p:nvPr>
        </p:nvSpPr>
        <p:spPr/>
        <p:txBody>
          <a:bodyPr/>
          <a:lstStyle/>
          <a:p>
            <a:r>
              <a:rPr lang="en-US" sz="5000" dirty="0">
                <a:latin typeface="Roboto" panose="02000000000000000000" pitchFamily="2" charset="0"/>
                <a:ea typeface="Roboto" panose="02000000000000000000" pitchFamily="2" charset="0"/>
                <a:cs typeface="Roboto" panose="02000000000000000000" pitchFamily="2" charset="0"/>
              </a:rPr>
              <a:t>Purpose of session</a:t>
            </a:r>
          </a:p>
        </p:txBody>
      </p:sp>
      <p:sp>
        <p:nvSpPr>
          <p:cNvPr id="3" name="Content Placeholder 2">
            <a:extLst>
              <a:ext uri="{FF2B5EF4-FFF2-40B4-BE49-F238E27FC236}">
                <a16:creationId xmlns:a16="http://schemas.microsoft.com/office/drawing/2014/main" id="{A81CEEC5-5017-3FE6-4E42-15C83C24855D}"/>
              </a:ext>
            </a:extLst>
          </p:cNvPr>
          <p:cNvSpPr>
            <a:spLocks noGrp="1"/>
          </p:cNvSpPr>
          <p:nvPr>
            <p:ph sz="half" idx="2"/>
          </p:nvPr>
        </p:nvSpPr>
        <p:spPr>
          <a:xfrm>
            <a:off x="839788" y="1928825"/>
            <a:ext cx="7795057" cy="3567966"/>
          </a:xfrm>
          <a:solidFill>
            <a:srgbClr val="EEF4F8"/>
          </a:solidFill>
        </p:spPr>
        <p:txBody>
          <a:bodyPr vert="horz" lIns="91440" tIns="45720" rIns="91440" bIns="45720" rtlCol="0" anchor="t">
            <a:noAutofit/>
          </a:bodyPr>
          <a:lstStyle/>
          <a:p>
            <a:pPr marL="9525" indent="0">
              <a:buNone/>
            </a:pP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In this session, you will: </a:t>
            </a:r>
          </a:p>
          <a:p>
            <a:r>
              <a:rPr lang="en-US" sz="2600" dirty="0">
                <a:highlight>
                  <a:srgbClr val="EEF4F8"/>
                </a:highlight>
                <a:latin typeface="Roboto"/>
                <a:ea typeface="Roboto"/>
                <a:cs typeface="Roboto" panose="02000000000000000000" pitchFamily="2" charset="0"/>
              </a:rPr>
              <a:t>Learn about the key principles of plain language</a:t>
            </a:r>
          </a:p>
          <a:p>
            <a:r>
              <a:rPr lang="en-US" sz="2600" dirty="0">
                <a:highlight>
                  <a:srgbClr val="EEF4F8"/>
                </a:highlight>
                <a:latin typeface="Roboto"/>
                <a:ea typeface="Roboto"/>
                <a:cs typeface="Roboto" panose="02000000000000000000" pitchFamily="2" charset="0"/>
              </a:rPr>
              <a:t>Apply </a:t>
            </a:r>
            <a:r>
              <a:rPr lang="en-US" sz="2600" dirty="0">
                <a:highlight>
                  <a:srgbClr val="EEF4F8"/>
                </a:highlight>
                <a:latin typeface="Roboto" panose="02000000000000000000" pitchFamily="2" charset="0"/>
                <a:ea typeface="Roboto" panose="02000000000000000000" pitchFamily="2" charset="0"/>
                <a:cs typeface="Roboto" panose="02000000000000000000" pitchFamily="2" charset="0"/>
              </a:rPr>
              <a:t>plain language principles to improve a piece of content of your choosing such as a job posting, a phone screen template, or employee focused communication</a:t>
            </a:r>
          </a:p>
          <a:p>
            <a:endParaRPr lang="en-US" dirty="0">
              <a:highlight>
                <a:srgbClr val="EEF4F8"/>
              </a:highlight>
              <a:latin typeface="Roboto" panose="02000000000000000000" pitchFamily="2" charset="0"/>
              <a:ea typeface="Roboto" panose="02000000000000000000" pitchFamily="2" charset="0"/>
              <a:cs typeface="Roboto" panose="02000000000000000000" pitchFamily="2" charset="0"/>
            </a:endParaRPr>
          </a:p>
          <a:p>
            <a:endParaRPr lang="en-US" dirty="0"/>
          </a:p>
          <a:p>
            <a:endParaRPr lang="en-US" dirty="0"/>
          </a:p>
          <a:p>
            <a:endParaRPr lang="en-US" dirty="0"/>
          </a:p>
        </p:txBody>
      </p:sp>
      <p:pic>
        <p:nvPicPr>
          <p:cNvPr id="6" name="Picture 5">
            <a:extLst>
              <a:ext uri="{FF2B5EF4-FFF2-40B4-BE49-F238E27FC236}">
                <a16:creationId xmlns:a16="http://schemas.microsoft.com/office/drawing/2014/main" id="{5D73971B-D8D4-7C0A-4635-0BD4EC93570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6280" y="842122"/>
            <a:ext cx="1544747" cy="1544747"/>
          </a:xfrm>
          <a:prstGeom prst="rect">
            <a:avLst/>
          </a:prstGeom>
        </p:spPr>
      </p:pic>
    </p:spTree>
    <p:extLst>
      <p:ext uri="{BB962C8B-B14F-4D97-AF65-F5344CB8AC3E}">
        <p14:creationId xmlns:p14="http://schemas.microsoft.com/office/powerpoint/2010/main" val="2054772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84B00-3F4F-7388-86FA-53457C9E61EC}"/>
              </a:ext>
            </a:extLst>
          </p:cNvPr>
          <p:cNvSpPr>
            <a:spLocks noGrp="1"/>
          </p:cNvSpPr>
          <p:nvPr>
            <p:ph type="title"/>
          </p:nvPr>
        </p:nvSpPr>
        <p:spPr>
          <a:xfrm>
            <a:off x="939113" y="462460"/>
            <a:ext cx="7876586" cy="1205702"/>
          </a:xfrm>
        </p:spPr>
        <p:txBody>
          <a:bodyPr/>
          <a:lstStyle/>
          <a:p>
            <a:r>
              <a:rPr lang="en-US" sz="5000" dirty="0">
                <a:latin typeface="Roboto" panose="02000000000000000000" pitchFamily="2" charset="0"/>
                <a:ea typeface="Roboto" panose="02000000000000000000" pitchFamily="2" charset="0"/>
                <a:cs typeface="Roboto" panose="02000000000000000000" pitchFamily="2" charset="0"/>
              </a:rPr>
              <a:t>Agenda</a:t>
            </a:r>
          </a:p>
        </p:txBody>
      </p:sp>
      <p:sp>
        <p:nvSpPr>
          <p:cNvPr id="3" name="Content Placeholder 2">
            <a:extLst>
              <a:ext uri="{FF2B5EF4-FFF2-40B4-BE49-F238E27FC236}">
                <a16:creationId xmlns:a16="http://schemas.microsoft.com/office/drawing/2014/main" id="{F4E49532-625C-27CA-BFD0-B72DC9678AE4}"/>
              </a:ext>
            </a:extLst>
          </p:cNvPr>
          <p:cNvSpPr>
            <a:spLocks noGrp="1"/>
          </p:cNvSpPr>
          <p:nvPr>
            <p:ph idx="1"/>
          </p:nvPr>
        </p:nvSpPr>
        <p:spPr>
          <a:xfrm>
            <a:off x="939113" y="1955181"/>
            <a:ext cx="7876586" cy="4440359"/>
          </a:xfrm>
          <a:solidFill>
            <a:srgbClr val="EEF4F8"/>
          </a:solidFill>
        </p:spPr>
        <p:txBody>
          <a:bodyPr vert="horz" lIns="91440" tIns="45720" rIns="91440" bIns="45720" rtlCol="0" anchor="t">
            <a:noAutofit/>
          </a:bodyPr>
          <a:lstStyle/>
          <a:p>
            <a:r>
              <a:rPr lang="en-US" sz="2600" dirty="0">
                <a:highlight>
                  <a:srgbClr val="EEF4F8"/>
                </a:highlight>
                <a:latin typeface="Roboto"/>
                <a:ea typeface="Roboto"/>
                <a:cs typeface="Roboto"/>
              </a:rPr>
              <a:t>Plain language concepts – </a:t>
            </a:r>
            <a:r>
              <a:rPr lang="en-US" sz="2600" b="1" dirty="0">
                <a:highlight>
                  <a:srgbClr val="EEF4F8"/>
                </a:highlight>
                <a:latin typeface="Roboto"/>
                <a:ea typeface="Roboto"/>
                <a:cs typeface="Roboto"/>
              </a:rPr>
              <a:t>30 min</a:t>
            </a:r>
          </a:p>
          <a:p>
            <a:r>
              <a:rPr lang="en-US" sz="2600" dirty="0">
                <a:highlight>
                  <a:srgbClr val="EEF4F8"/>
                </a:highlight>
                <a:latin typeface="Roboto"/>
                <a:ea typeface="Roboto"/>
                <a:cs typeface="Roboto"/>
              </a:rPr>
              <a:t>How to conduct a plain language review– </a:t>
            </a:r>
            <a:r>
              <a:rPr lang="en-US" sz="2600" b="1" dirty="0">
                <a:highlight>
                  <a:srgbClr val="EEF4F8"/>
                </a:highlight>
                <a:latin typeface="Roboto"/>
                <a:ea typeface="Roboto"/>
                <a:cs typeface="Roboto"/>
              </a:rPr>
              <a:t>10 min</a:t>
            </a:r>
          </a:p>
          <a:p>
            <a:r>
              <a:rPr lang="en-US" sz="2600" dirty="0">
                <a:highlight>
                  <a:srgbClr val="EEF4F8"/>
                </a:highlight>
                <a:latin typeface="Roboto"/>
                <a:ea typeface="Roboto"/>
                <a:cs typeface="Roboto"/>
              </a:rPr>
              <a:t>Break – </a:t>
            </a:r>
            <a:r>
              <a:rPr lang="en-US" sz="2600" b="1" dirty="0">
                <a:highlight>
                  <a:srgbClr val="EEF4F8"/>
                </a:highlight>
                <a:latin typeface="Roboto"/>
                <a:ea typeface="Roboto"/>
                <a:cs typeface="Roboto"/>
              </a:rPr>
              <a:t>5 min </a:t>
            </a:r>
          </a:p>
          <a:p>
            <a:r>
              <a:rPr lang="en-US" sz="2600" dirty="0">
                <a:highlight>
                  <a:srgbClr val="EEF4F8"/>
                </a:highlight>
                <a:latin typeface="Roboto"/>
                <a:ea typeface="Roboto"/>
                <a:cs typeface="Roboto"/>
              </a:rPr>
              <a:t>Independent work time – </a:t>
            </a:r>
            <a:r>
              <a:rPr lang="en-US" sz="2600" b="1" dirty="0">
                <a:highlight>
                  <a:srgbClr val="EEF4F8"/>
                </a:highlight>
                <a:latin typeface="Roboto"/>
                <a:ea typeface="Roboto"/>
                <a:cs typeface="Roboto"/>
              </a:rPr>
              <a:t>15 min</a:t>
            </a:r>
          </a:p>
          <a:p>
            <a:r>
              <a:rPr lang="en-US" sz="2600" dirty="0">
                <a:highlight>
                  <a:srgbClr val="EEF4F8"/>
                </a:highlight>
                <a:latin typeface="Roboto"/>
                <a:ea typeface="Roboto"/>
                <a:cs typeface="Roboto"/>
              </a:rPr>
              <a:t>Group debrief– </a:t>
            </a:r>
            <a:r>
              <a:rPr lang="en-US" sz="2600" b="1" dirty="0">
                <a:highlight>
                  <a:srgbClr val="EEF4F8"/>
                </a:highlight>
                <a:latin typeface="Roboto"/>
                <a:ea typeface="Roboto"/>
                <a:cs typeface="Roboto"/>
              </a:rPr>
              <a:t>10 min</a:t>
            </a:r>
          </a:p>
          <a:p>
            <a:r>
              <a:rPr lang="en-US" sz="2600" dirty="0">
                <a:highlight>
                  <a:srgbClr val="EEF4F8"/>
                </a:highlight>
                <a:latin typeface="Roboto"/>
                <a:ea typeface="Roboto"/>
                <a:cs typeface="Roboto"/>
              </a:rPr>
              <a:t>Q+A – </a:t>
            </a:r>
            <a:r>
              <a:rPr lang="en-US" sz="2600" b="1" dirty="0">
                <a:highlight>
                  <a:srgbClr val="EEF4F8"/>
                </a:highlight>
                <a:latin typeface="Roboto"/>
                <a:ea typeface="Roboto"/>
                <a:cs typeface="Roboto"/>
              </a:rPr>
              <a:t>15 min</a:t>
            </a:r>
          </a:p>
          <a:p>
            <a:r>
              <a:rPr lang="en-US" sz="2600" dirty="0">
                <a:highlight>
                  <a:srgbClr val="EEF4F8"/>
                </a:highlight>
                <a:latin typeface="Roboto"/>
                <a:ea typeface="Roboto"/>
                <a:cs typeface="Roboto"/>
              </a:rPr>
              <a:t>Closing – </a:t>
            </a:r>
            <a:r>
              <a:rPr lang="en-US" sz="2600" b="1" dirty="0">
                <a:highlight>
                  <a:srgbClr val="EEF4F8"/>
                </a:highlight>
                <a:latin typeface="Roboto"/>
                <a:ea typeface="Roboto"/>
                <a:cs typeface="Roboto"/>
              </a:rPr>
              <a:t>5 min</a:t>
            </a:r>
          </a:p>
        </p:txBody>
      </p:sp>
    </p:spTree>
    <p:extLst>
      <p:ext uri="{BB962C8B-B14F-4D97-AF65-F5344CB8AC3E}">
        <p14:creationId xmlns:p14="http://schemas.microsoft.com/office/powerpoint/2010/main" val="298417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74A0-05C0-EC81-F1C7-27E31AC11D29}"/>
              </a:ext>
            </a:extLst>
          </p:cNvPr>
          <p:cNvSpPr>
            <a:spLocks noGrp="1"/>
          </p:cNvSpPr>
          <p:nvPr>
            <p:ph type="ctrTitle"/>
          </p:nvPr>
        </p:nvSpPr>
        <p:spPr>
          <a:xfrm>
            <a:off x="2347331" y="2235200"/>
            <a:ext cx="7497337" cy="2387600"/>
          </a:xfrm>
        </p:spPr>
        <p:txBody>
          <a:bodyPr/>
          <a:lstStyle/>
          <a:p>
            <a:r>
              <a:rPr lang="en-US" dirty="0">
                <a:latin typeface="Roboto Black"/>
                <a:ea typeface="Roboto Black"/>
                <a:cs typeface="Roboto Black"/>
              </a:rPr>
              <a:t>Plain language</a:t>
            </a:r>
            <a:endParaRPr lang="en-US" dirty="0"/>
          </a:p>
        </p:txBody>
      </p:sp>
    </p:spTree>
    <p:extLst>
      <p:ext uri="{BB962C8B-B14F-4D97-AF65-F5344CB8AC3E}">
        <p14:creationId xmlns:p14="http://schemas.microsoft.com/office/powerpoint/2010/main" val="87356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D4C3D-CFF7-B5D4-5D15-6701EB9266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5D0DC-8E34-1391-FD72-F1EA9074ABFF}"/>
              </a:ext>
            </a:extLst>
          </p:cNvPr>
          <p:cNvSpPr>
            <a:spLocks noGrp="1"/>
          </p:cNvSpPr>
          <p:nvPr>
            <p:ph type="title"/>
          </p:nvPr>
        </p:nvSpPr>
        <p:spPr>
          <a:xfrm>
            <a:off x="838199" y="365125"/>
            <a:ext cx="8849139" cy="1044575"/>
          </a:xfrm>
        </p:spPr>
        <p:txBody>
          <a:bodyPr/>
          <a:lstStyle/>
          <a:p>
            <a:r>
              <a:rPr lang="en-CA" sz="5000" noProof="0" dirty="0">
                <a:latin typeface="Roboto"/>
                <a:ea typeface="Roboto"/>
                <a:cs typeface="Roboto"/>
              </a:rPr>
              <a:t>Special thanks to…</a:t>
            </a:r>
            <a:endParaRPr lang="en-CA" noProof="0" dirty="0"/>
          </a:p>
        </p:txBody>
      </p:sp>
      <p:sp>
        <p:nvSpPr>
          <p:cNvPr id="3" name="Content Placeholder 2">
            <a:extLst>
              <a:ext uri="{FF2B5EF4-FFF2-40B4-BE49-F238E27FC236}">
                <a16:creationId xmlns:a16="http://schemas.microsoft.com/office/drawing/2014/main" id="{72F1F848-6C66-5EAF-5445-BAEC75A2322D}"/>
              </a:ext>
            </a:extLst>
          </p:cNvPr>
          <p:cNvSpPr>
            <a:spLocks noGrp="1"/>
          </p:cNvSpPr>
          <p:nvPr>
            <p:ph idx="1"/>
          </p:nvPr>
        </p:nvSpPr>
        <p:spPr>
          <a:xfrm>
            <a:off x="838200" y="1498600"/>
            <a:ext cx="9657522" cy="4514574"/>
          </a:xfrm>
          <a:solidFill>
            <a:srgbClr val="EEF4F8"/>
          </a:solidFill>
        </p:spPr>
        <p:txBody>
          <a:bodyPr vert="horz" lIns="91440" tIns="45720" rIns="91440" bIns="45720" rtlCol="0" anchor="t">
            <a:noAutofit/>
          </a:bodyPr>
          <a:lstStyle/>
          <a:p>
            <a:pPr marL="9525" indent="0">
              <a:buSzPct val="114999"/>
              <a:buNone/>
            </a:pPr>
            <a:r>
              <a:rPr lang="en-CA" sz="2600" b="1" noProof="0" dirty="0">
                <a:highlight>
                  <a:srgbClr val="EEF4F8"/>
                </a:highlight>
                <a:latin typeface="Roboto"/>
                <a:ea typeface="Roboto"/>
                <a:cs typeface="Roboto"/>
              </a:rPr>
              <a:t>Iva Cheung, PhD, Msc, Mpub (she/her)</a:t>
            </a:r>
          </a:p>
          <a:p>
            <a:pPr>
              <a:buSzPct val="114999"/>
            </a:pPr>
            <a:r>
              <a:rPr lang="en-CA" noProof="0" dirty="0">
                <a:highlight>
                  <a:srgbClr val="EEF4F8"/>
                </a:highlight>
                <a:latin typeface="Roboto" panose="02000000000000000000" pitchFamily="2" charset="0"/>
                <a:ea typeface="Roboto" panose="02000000000000000000" pitchFamily="2" charset="0"/>
                <a:cs typeface="Roboto" panose="02000000000000000000" pitchFamily="2" charset="0"/>
              </a:rPr>
              <a:t>Certified Professional Editor with Editors Canada.</a:t>
            </a:r>
          </a:p>
          <a:p>
            <a:pPr>
              <a:buSzPct val="114999"/>
            </a:pPr>
            <a:r>
              <a:rPr lang="en-CA" noProof="0" dirty="0">
                <a:highlight>
                  <a:srgbClr val="EEF4F8"/>
                </a:highlight>
                <a:latin typeface="Roboto"/>
                <a:ea typeface="Roboto"/>
                <a:cs typeface="Roboto"/>
              </a:rPr>
              <a:t>Active </a:t>
            </a:r>
            <a:r>
              <a:rPr lang="en-CA" noProof="0" dirty="0">
                <a:latin typeface="Roboto"/>
                <a:ea typeface="Roboto"/>
                <a:cs typeface="Roboto"/>
              </a:rPr>
              <a:t>in publishing since 2001, editing books, academic journals, reports, newspapers, and magazines.​</a:t>
            </a:r>
          </a:p>
          <a:p>
            <a:pPr>
              <a:buSzPct val="114999"/>
            </a:pPr>
            <a:r>
              <a:rPr lang="en-CA" noProof="0" dirty="0">
                <a:latin typeface="Roboto" panose="02000000000000000000" pitchFamily="2" charset="0"/>
                <a:ea typeface="Roboto" panose="02000000000000000000" pitchFamily="2" charset="0"/>
              </a:rPr>
              <a:t>Offers plain language training to health, academic, and legal professionals and helps researchers communicate their findings to knowledge users. </a:t>
            </a:r>
          </a:p>
          <a:p>
            <a:pPr>
              <a:buSzPct val="114999"/>
            </a:pPr>
            <a:r>
              <a:rPr lang="en-CA" noProof="0" dirty="0">
                <a:latin typeface="Roboto"/>
                <a:ea typeface="Roboto"/>
                <a:cs typeface="Roboto"/>
              </a:rPr>
              <a:t>On the </a:t>
            </a:r>
            <a:r>
              <a:rPr lang="en-CA" noProof="0" dirty="0">
                <a:solidFill>
                  <a:srgbClr val="5832E4"/>
                </a:solidFill>
                <a:latin typeface="Roboto"/>
                <a:ea typeface="Roboto"/>
                <a:cs typeface="Roboto"/>
                <a:hlinkClick r:id="rId3">
                  <a:extLst>
                    <a:ext uri="{A12FA001-AC4F-418D-AE19-62706E023703}">
                      <ahyp:hlinkClr xmlns:ahyp="http://schemas.microsoft.com/office/drawing/2018/hyperlinkcolor" val="tx"/>
                    </a:ext>
                  </a:extLst>
                </a:hlinkClick>
              </a:rPr>
              <a:t>Technical Committee</a:t>
            </a:r>
            <a:r>
              <a:rPr lang="en-CA" noProof="0" dirty="0">
                <a:solidFill>
                  <a:srgbClr val="5832E4"/>
                </a:solidFill>
                <a:latin typeface="Roboto"/>
                <a:ea typeface="Roboto"/>
                <a:cs typeface="Roboto"/>
              </a:rPr>
              <a:t> </a:t>
            </a:r>
            <a:r>
              <a:rPr lang="en-CA" noProof="0" dirty="0">
                <a:latin typeface="Roboto"/>
                <a:ea typeface="Roboto"/>
                <a:cs typeface="Roboto"/>
              </a:rPr>
              <a:t>which developed the </a:t>
            </a:r>
            <a:r>
              <a:rPr lang="en-CA" b="1" noProof="0" dirty="0">
                <a:latin typeface="Roboto"/>
                <a:ea typeface="Roboto"/>
                <a:cs typeface="Roboto"/>
              </a:rPr>
              <a:t>plain language standard </a:t>
            </a:r>
            <a:r>
              <a:rPr lang="en-CA" noProof="0" dirty="0">
                <a:latin typeface="Roboto"/>
                <a:ea typeface="Roboto"/>
                <a:cs typeface="Roboto"/>
              </a:rPr>
              <a:t>for Accessibility Standards Canada.</a:t>
            </a:r>
          </a:p>
        </p:txBody>
      </p:sp>
    </p:spTree>
    <p:extLst>
      <p:ext uri="{BB962C8B-B14F-4D97-AF65-F5344CB8AC3E}">
        <p14:creationId xmlns:p14="http://schemas.microsoft.com/office/powerpoint/2010/main" val="175466398"/>
      </p:ext>
    </p:extLst>
  </p:cSld>
  <p:clrMapOvr>
    <a:masterClrMapping/>
  </p:clrMapOvr>
</p:sld>
</file>

<file path=ppt/theme/theme1.xml><?xml version="1.0" encoding="utf-8"?>
<a:theme xmlns:a="http://schemas.openxmlformats.org/drawingml/2006/main" name="1_UA Titl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D9BA9757-033F-6746-B931-FC53C04A8335}"/>
    </a:ext>
  </a:extLst>
</a:theme>
</file>

<file path=ppt/theme/theme10.xml><?xml version="1.0" encoding="utf-8"?>
<a:theme xmlns:a="http://schemas.openxmlformats.org/drawingml/2006/main" name="UA Closing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B9F3A5F6-A5E4-BF4C-AC50-80F7FE4C3795}"/>
    </a:ext>
  </a:extLst>
</a:theme>
</file>

<file path=ppt/theme/theme11.xml><?xml version="1.0" encoding="utf-8"?>
<a:theme xmlns:a="http://schemas.openxmlformats.org/drawingml/2006/main" name="1_UA Think Feel Do Sens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9F2CBF59-4C32-6346-B66D-009550266550}"/>
    </a:ext>
  </a:extLst>
</a:theme>
</file>

<file path=ppt/theme/theme12.xml><?xml version="1.0" encoding="utf-8"?>
<a:theme xmlns:a="http://schemas.openxmlformats.org/drawingml/2006/main" name="UA Titl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237522C3-CBCF-B640-B149-94AECBAC43A5}"/>
    </a:ext>
  </a:extLst>
</a:theme>
</file>

<file path=ppt/theme/theme13.xml><?xml version="1.0" encoding="utf-8"?>
<a:theme xmlns:a="http://schemas.openxmlformats.org/drawingml/2006/main" name="1_UA Closing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B9F3A5F6-A5E4-BF4C-AC50-80F7FE4C3795}"/>
    </a:ext>
  </a:extLst>
</a:theme>
</file>

<file path=ppt/theme/theme14.xml><?xml version="1.0" encoding="utf-8"?>
<a:theme xmlns:a="http://schemas.openxmlformats.org/drawingml/2006/main" name="1_UA Steps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C484E560-0D7C-6745-B24A-647008250F73}"/>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UA Main Slides ">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E8CE0A21-63D1-754F-B2FB-73F2DDBF1420}"/>
    </a:ext>
  </a:extLst>
</a:theme>
</file>

<file path=ppt/theme/theme3.xml><?xml version="1.0" encoding="utf-8"?>
<a:theme xmlns:a="http://schemas.openxmlformats.org/drawingml/2006/main" name="3_UA Training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BCEF5692-927A-F141-8F07-5AD781D2AA53}"/>
    </a:ext>
  </a:extLst>
</a:theme>
</file>

<file path=ppt/theme/theme4.xml><?xml version="1.0" encoding="utf-8"?>
<a:theme xmlns:a="http://schemas.openxmlformats.org/drawingml/2006/main" name="4_UA Closing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42EAEF48-426D-EE43-A9DB-33C953E7EA5C}"/>
    </a:ext>
  </a:extLst>
</a:theme>
</file>

<file path=ppt/theme/theme5.xml><?xml version="1.0" encoding="utf-8"?>
<a:theme xmlns:a="http://schemas.openxmlformats.org/drawingml/2006/main" name="5_UA Sub Header and Quot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6D35B3B3-E721-9247-9545-CB541D40236A}"/>
    </a:ext>
  </a:extLst>
</a:theme>
</file>

<file path=ppt/theme/theme6.xml><?xml version="1.0" encoding="utf-8"?>
<a:theme xmlns:a="http://schemas.openxmlformats.org/drawingml/2006/main" name="6_UA Team Bio and Client Logo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Pitch Slide Deck D3 iilo4 25.03.11" id="{6411749C-A60E-A841-A8E6-A4930C946215}" vid="{E044FD52-4F00-C845-B012-1211E6340D80}"/>
    </a:ext>
  </a:extLst>
</a:theme>
</file>

<file path=ppt/theme/theme7.xml><?xml version="1.0" encoding="utf-8"?>
<a:theme xmlns:a="http://schemas.openxmlformats.org/drawingml/2006/main" name="2 - Presentation template-D1-SM-14Jan2025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 - Presentation template-D1-SM-14Jan2025 (1)" id="{C002A9DA-B93A-4927-A648-0C2A99D19E23}" vid="{6292822B-CB72-494C-AFD2-D492F6E2A47D}"/>
    </a:ext>
  </a:extLst>
</a:theme>
</file>

<file path=ppt/theme/theme8.xml><?xml version="1.0" encoding="utf-8"?>
<a:theme xmlns:a="http://schemas.openxmlformats.org/drawingml/2006/main" name="UA Think Feel Do Sense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9F2CBF59-4C32-6346-B66D-009550266550}"/>
    </a:ext>
  </a:extLst>
</a:theme>
</file>

<file path=ppt/theme/theme9.xml><?xml version="1.0" encoding="utf-8"?>
<a:theme xmlns:a="http://schemas.openxmlformats.org/drawingml/2006/main" name="UA Steps Slides">
  <a:themeElements>
    <a:clrScheme name="Untapped Accessibility">
      <a:dk1>
        <a:srgbClr val="0F0F0F"/>
      </a:dk1>
      <a:lt1>
        <a:srgbClr val="FFFFFF"/>
      </a:lt1>
      <a:dk2>
        <a:srgbClr val="0F0F0F"/>
      </a:dk2>
      <a:lt2>
        <a:srgbClr val="EEF3F8"/>
      </a:lt2>
      <a:accent1>
        <a:srgbClr val="5832E3"/>
      </a:accent1>
      <a:accent2>
        <a:srgbClr val="F8BE30"/>
      </a:accent2>
      <a:accent3>
        <a:srgbClr val="240F75"/>
      </a:accent3>
      <a:accent4>
        <a:srgbClr val="F9CD5D"/>
      </a:accent4>
      <a:accent5>
        <a:srgbClr val="FFEEC7"/>
      </a:accent5>
      <a:accent6>
        <a:srgbClr val="9A8D8D"/>
      </a:accent6>
      <a:hlink>
        <a:srgbClr val="5832E3"/>
      </a:hlink>
      <a:folHlink>
        <a:srgbClr val="240F7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P Training Slide Deck 25.03.14" id="{B2F75242-83D6-B04A-AF09-F6A37C5B5508}" vid="{C484E560-0D7C-6745-B24A-647008250F7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A422B27FA39447AA2529E06DE5E1A0" ma:contentTypeVersion="16" ma:contentTypeDescription="Create a new document." ma:contentTypeScope="" ma:versionID="6bc6c8849e84b72cdbe554225eef87f7">
  <xsd:schema xmlns:xsd="http://www.w3.org/2001/XMLSchema" xmlns:xs="http://www.w3.org/2001/XMLSchema" xmlns:p="http://schemas.microsoft.com/office/2006/metadata/properties" xmlns:ns2="4661f627-1e16-430e-b5b1-7c4ebd916276" xmlns:ns3="eb31b0a0-dee1-4403-a1bd-0322c2ff3d27" targetNamespace="http://schemas.microsoft.com/office/2006/metadata/properties" ma:root="true" ma:fieldsID="3d530c61e6897853ca7bf99b2ab79098" ns2:_="" ns3:_="">
    <xsd:import namespace="4661f627-1e16-430e-b5b1-7c4ebd916276"/>
    <xsd:import namespace="eb31b0a0-dee1-4403-a1bd-0322c2ff3d2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1f627-1e16-430e-b5b1-7c4ebd916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9b6dff8-75cb-4835-91ba-ea024fd2294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31b0a0-dee1-4403-a1bd-0322c2ff3d2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8a457d-3b7a-4e10-b074-90b081f596c1}" ma:internalName="TaxCatchAll" ma:showField="CatchAllData" ma:web="eb31b0a0-dee1-4403-a1bd-0322c2ff3d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661f627-1e16-430e-b5b1-7c4ebd916276">
      <Terms xmlns="http://schemas.microsoft.com/office/infopath/2007/PartnerControls"/>
    </lcf76f155ced4ddcb4097134ff3c332f>
    <TaxCatchAll xmlns="eb31b0a0-dee1-4403-a1bd-0322c2ff3d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5BBFDA-3DB0-4C81-971C-4366838CE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1f627-1e16-430e-b5b1-7c4ebd916276"/>
    <ds:schemaRef ds:uri="eb31b0a0-dee1-4403-a1bd-0322c2ff3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815985-F6BF-4D2E-801A-5122865FA6F6}">
  <ds:schemaRefs>
    <ds:schemaRef ds:uri="http://purl.org/dc/terms/"/>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 ds:uri="eb31b0a0-dee1-4403-a1bd-0322c2ff3d27"/>
    <ds:schemaRef ds:uri="4661f627-1e16-430e-b5b1-7c4ebd916276"/>
  </ds:schemaRefs>
</ds:datastoreItem>
</file>

<file path=customXml/itemProps3.xml><?xml version="1.0" encoding="utf-8"?>
<ds:datastoreItem xmlns:ds="http://schemas.openxmlformats.org/officeDocument/2006/customXml" ds:itemID="{78E01E56-ACF2-4D69-9603-EA4B84A9D2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434</TotalTime>
  <Words>2652</Words>
  <Application>Microsoft Office PowerPoint</Application>
  <PresentationFormat>Widescreen</PresentationFormat>
  <Paragraphs>364</Paragraphs>
  <Slides>51</Slides>
  <Notes>40</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51</vt:i4>
      </vt:variant>
    </vt:vector>
  </HeadingPairs>
  <TitlesOfParts>
    <vt:vector size="73" baseType="lpstr">
      <vt:lpstr>Aptos</vt:lpstr>
      <vt:lpstr>Arial</vt:lpstr>
      <vt:lpstr>Roboto</vt:lpstr>
      <vt:lpstr>Roboto Black</vt:lpstr>
      <vt:lpstr>Roboto Light</vt:lpstr>
      <vt:lpstr>Roboto Medium</vt:lpstr>
      <vt:lpstr>System Font Regular</vt:lpstr>
      <vt:lpstr>Wingdings</vt:lpstr>
      <vt:lpstr>1_UA Title Slides</vt:lpstr>
      <vt:lpstr>2_UA Main Slides </vt:lpstr>
      <vt:lpstr>3_UA Training Slides</vt:lpstr>
      <vt:lpstr>4_UA Closing Slides</vt:lpstr>
      <vt:lpstr>5_UA Sub Header and Quote Slides</vt:lpstr>
      <vt:lpstr>6_UA Team Bio and Client Logo Slides</vt:lpstr>
      <vt:lpstr>2 - Presentation template-D1-SM-14Jan2025 (1)</vt:lpstr>
      <vt:lpstr>UA Think Feel Do Sense Slides</vt:lpstr>
      <vt:lpstr>UA Steps Slides</vt:lpstr>
      <vt:lpstr>UA Closing Slides</vt:lpstr>
      <vt:lpstr>1_UA Think Feel Do Sense Slides</vt:lpstr>
      <vt:lpstr>UA Title slides</vt:lpstr>
      <vt:lpstr>1_UA Closing Slides</vt:lpstr>
      <vt:lpstr>1_UA Steps Slides</vt:lpstr>
      <vt:lpstr>Plain Language for Employers </vt:lpstr>
      <vt:lpstr>Territorial Acknowledgment</vt:lpstr>
      <vt:lpstr>Accessibility for the session</vt:lpstr>
      <vt:lpstr>It’s nice to meet you!</vt:lpstr>
      <vt:lpstr>We’re the leading accessibility consulting firm in BC </vt:lpstr>
      <vt:lpstr>Purpose of session</vt:lpstr>
      <vt:lpstr>Agenda</vt:lpstr>
      <vt:lpstr>Plain language</vt:lpstr>
      <vt:lpstr>Special thanks to…</vt:lpstr>
      <vt:lpstr>Question 1</vt:lpstr>
      <vt:lpstr>Definition </vt:lpstr>
      <vt:lpstr>Plain language standards </vt:lpstr>
      <vt:lpstr>Understanding how people learn</vt:lpstr>
      <vt:lpstr>Cognitive load theory</vt:lpstr>
      <vt:lpstr>How plain language can help</vt:lpstr>
      <vt:lpstr>The science of reading</vt:lpstr>
      <vt:lpstr>Understanding your audience</vt:lpstr>
      <vt:lpstr>General tips for plain language</vt:lpstr>
      <vt:lpstr>Word choices</vt:lpstr>
      <vt:lpstr>Choose plain words</vt:lpstr>
      <vt:lpstr>Examples of nominalizations </vt:lpstr>
      <vt:lpstr>Choose familiar words</vt:lpstr>
      <vt:lpstr>Define or spell out anything that’s unfamiliar</vt:lpstr>
      <vt:lpstr>Crafting clear sentences and paragraphs</vt:lpstr>
      <vt:lpstr>Speak directly to your audience</vt:lpstr>
      <vt:lpstr>Express one idea per sentence</vt:lpstr>
      <vt:lpstr>Use familiar sentence structure</vt:lpstr>
      <vt:lpstr>Avoid interrupting the main idea</vt:lpstr>
      <vt:lpstr>Express ideas in the affirmative </vt:lpstr>
      <vt:lpstr>Avoid wordiness or redundancy</vt:lpstr>
      <vt:lpstr>Use point form lists</vt:lpstr>
      <vt:lpstr>Ensure a parallel grammar structure</vt:lpstr>
      <vt:lpstr>Crafting clear paragraphs </vt:lpstr>
      <vt:lpstr>Structure your communication</vt:lpstr>
      <vt:lpstr>Tips to structure your communication</vt:lpstr>
      <vt:lpstr>Meaningful heading structure</vt:lpstr>
      <vt:lpstr>Break</vt:lpstr>
      <vt:lpstr>Validating your document</vt:lpstr>
      <vt:lpstr>Evaluating your communication</vt:lpstr>
      <vt:lpstr>Evaluating your communication continued</vt:lpstr>
      <vt:lpstr>How to test your communications</vt:lpstr>
      <vt:lpstr>Heading structure</vt:lpstr>
      <vt:lpstr>Independent work time</vt:lpstr>
      <vt:lpstr>Reminders</vt:lpstr>
      <vt:lpstr>Your document review</vt:lpstr>
      <vt:lpstr>Group debrief</vt:lpstr>
      <vt:lpstr>How Untapped can help</vt:lpstr>
      <vt:lpstr>Session evaluation</vt:lpstr>
      <vt:lpstr>Further resources</vt:lpstr>
      <vt:lpstr>Q + 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Keiko Lee-Hem</dc:creator>
  <cp:lastModifiedBy>Trish Kelly</cp:lastModifiedBy>
  <cp:revision>43</cp:revision>
  <dcterms:created xsi:type="dcterms:W3CDTF">2025-02-06T21:18:26Z</dcterms:created>
  <dcterms:modified xsi:type="dcterms:W3CDTF">2026-06-11T20:56:54Z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0x010100B1A422B27FA39447AA2529E06DE5E1A0</vt:lpwstr>
  </property>
  <property fmtid="{D5CDD505-2E9C-101B-9397-08002B2CF9AE}" pid="3" name="MediaServiceImageTags">
    <vt:lpwstr/>
  </property>
</Properties>
</file>